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0FAEF-2C61-4140-A0A8-916FFD091892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D37DBE36-C617-4045-B6AF-B78512C4EB69}">
      <dgm:prSet phldrT="[Texte]" custT="1"/>
      <dgm:spPr>
        <a:solidFill>
          <a:srgbClr val="00B0F0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Automobile</a:t>
          </a:r>
          <a:br>
            <a:rPr lang="fr-FR" sz="900" b="1" dirty="0"/>
          </a:br>
          <a:r>
            <a:rPr lang="fr-FR" sz="900" b="1" dirty="0"/>
            <a:t>(Renault, PSA)</a:t>
          </a:r>
        </a:p>
      </dgm:t>
    </dgm:pt>
    <dgm:pt modelId="{EA3DEF86-BE63-4A4E-8735-668AD1A61FC3}" type="parTrans" cxnId="{B483956B-CCAC-4FB8-BC82-72C388CEC171}">
      <dgm:prSet/>
      <dgm:spPr/>
      <dgm:t>
        <a:bodyPr/>
        <a:lstStyle/>
        <a:p>
          <a:endParaRPr lang="fr-FR"/>
        </a:p>
      </dgm:t>
    </dgm:pt>
    <dgm:pt modelId="{3D5A0BB7-5AAD-41D5-B195-F1724B1E1E6B}" type="sibTrans" cxnId="{B483956B-CCAC-4FB8-BC82-72C388CEC171}">
      <dgm:prSet/>
      <dgm:spPr/>
      <dgm:t>
        <a:bodyPr/>
        <a:lstStyle/>
        <a:p>
          <a:endParaRPr lang="fr-FR"/>
        </a:p>
      </dgm:t>
    </dgm:pt>
    <dgm:pt modelId="{EEA1DB92-14FE-4B42-AD67-CB022DA3A551}">
      <dgm:prSet phldrT="[Texte]" custT="1"/>
      <dgm:spPr>
        <a:solidFill>
          <a:schemeClr val="accent4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Aéronautique</a:t>
          </a:r>
          <a:r>
            <a:rPr lang="fr-FR" sz="900" b="1" dirty="0"/>
            <a:t> </a:t>
          </a:r>
          <a:br>
            <a:rPr lang="fr-FR" sz="900" b="1" dirty="0"/>
          </a:br>
          <a:r>
            <a:rPr lang="fr-FR" sz="900" b="1" dirty="0"/>
            <a:t>(Safran, Airbus)</a:t>
          </a:r>
        </a:p>
      </dgm:t>
    </dgm:pt>
    <dgm:pt modelId="{53A16BC1-9109-4E66-882B-88D66A6E4ED7}" type="parTrans" cxnId="{62336DA5-4463-49A0-BB40-D477F692A8D2}">
      <dgm:prSet/>
      <dgm:spPr/>
      <dgm:t>
        <a:bodyPr/>
        <a:lstStyle/>
        <a:p>
          <a:endParaRPr lang="fr-FR"/>
        </a:p>
      </dgm:t>
    </dgm:pt>
    <dgm:pt modelId="{B01C48EC-D6B9-4D5A-9756-4C3AB5E1A721}" type="sibTrans" cxnId="{62336DA5-4463-49A0-BB40-D477F692A8D2}">
      <dgm:prSet/>
      <dgm:spPr/>
      <dgm:t>
        <a:bodyPr/>
        <a:lstStyle/>
        <a:p>
          <a:endParaRPr lang="fr-FR"/>
        </a:p>
      </dgm:t>
    </dgm:pt>
    <dgm:pt modelId="{68AD00E0-99D4-458B-831E-8191206DF874}">
      <dgm:prSet phldrT="[Texte]" custT="1"/>
      <dgm:spPr>
        <a:solidFill>
          <a:srgbClr val="92D050"/>
        </a:solidFill>
        <a:ln w="15875">
          <a:solidFill>
            <a:schemeClr val="tx1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fr-FR" sz="1500" b="1" kern="1200" dirty="0"/>
            <a:t>Certification</a:t>
          </a:r>
          <a:r>
            <a:rPr lang="fr-FR" sz="1500" kern="1200" dirty="0"/>
            <a:t> </a:t>
          </a:r>
          <a:r>
            <a:rPr lang="fr-FR" sz="1500" b="1" kern="1200" dirty="0"/>
            <a:t>Data Analyst</a:t>
          </a:r>
        </a:p>
        <a:p>
          <a:pPr>
            <a:spcAft>
              <a:spcPts val="0"/>
            </a:spcAft>
          </a:pPr>
          <a:r>
            <a:rPr lang="fr-FR" sz="9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(ENSAE)</a:t>
          </a:r>
        </a:p>
      </dgm:t>
    </dgm:pt>
    <dgm:pt modelId="{003F69CA-6CBE-47DD-8C45-9E036C1E4A21}" type="parTrans" cxnId="{670F94C4-1AE5-49C4-8D5D-14732680DF4A}">
      <dgm:prSet/>
      <dgm:spPr/>
      <dgm:t>
        <a:bodyPr/>
        <a:lstStyle/>
        <a:p>
          <a:endParaRPr lang="fr-FR"/>
        </a:p>
      </dgm:t>
    </dgm:pt>
    <dgm:pt modelId="{471DFD71-3446-48B0-9287-D689E0EA8029}" type="sibTrans" cxnId="{670F94C4-1AE5-49C4-8D5D-14732680DF4A}">
      <dgm:prSet/>
      <dgm:spPr/>
      <dgm:t>
        <a:bodyPr/>
        <a:lstStyle/>
        <a:p>
          <a:endParaRPr lang="fr-FR"/>
        </a:p>
      </dgm:t>
    </dgm:pt>
    <dgm:pt modelId="{93DBD0BF-8029-4B89-9884-76F148E4B739}">
      <dgm:prSet phldrT="[Texte]" custT="1"/>
      <dgm:spPr>
        <a:solidFill>
          <a:srgbClr val="7030A0"/>
        </a:solidFill>
        <a:ln w="15875">
          <a:solidFill>
            <a:schemeClr val="tx1"/>
          </a:solidFill>
        </a:ln>
      </dgm:spPr>
      <dgm:t>
        <a:bodyPr/>
        <a:lstStyle/>
        <a:p>
          <a:pPr marL="85725" indent="0">
            <a:spcAft>
              <a:spcPts val="0"/>
            </a:spcAft>
          </a:pPr>
          <a:r>
            <a:rPr lang="fr-FR" sz="1500" b="1" dirty="0"/>
            <a:t>Edition logiciel </a:t>
          </a:r>
        </a:p>
        <a:p>
          <a:pPr marL="85725" indent="0">
            <a:spcAft>
              <a:spcPts val="0"/>
            </a:spcAft>
          </a:pPr>
          <a:r>
            <a:rPr lang="fr-FR" sz="900" b="1" dirty="0"/>
            <a:t>(Comsol France)</a:t>
          </a:r>
        </a:p>
      </dgm:t>
    </dgm:pt>
    <dgm:pt modelId="{083F7D61-89B2-456D-A684-9F0574302D4D}" type="parTrans" cxnId="{7242F438-027F-47EE-BA64-DE41196CEA1E}">
      <dgm:prSet/>
      <dgm:spPr/>
      <dgm:t>
        <a:bodyPr/>
        <a:lstStyle/>
        <a:p>
          <a:endParaRPr lang="fr-FR"/>
        </a:p>
      </dgm:t>
    </dgm:pt>
    <dgm:pt modelId="{24675036-4263-4A69-A231-1C82BD0834E0}" type="sibTrans" cxnId="{7242F438-027F-47EE-BA64-DE41196CEA1E}">
      <dgm:prSet/>
      <dgm:spPr/>
      <dgm:t>
        <a:bodyPr/>
        <a:lstStyle/>
        <a:p>
          <a:endParaRPr lang="fr-FR"/>
        </a:p>
      </dgm:t>
    </dgm:pt>
    <dgm:pt modelId="{069A8911-2F8D-4D5C-95D3-5284AA99E953}">
      <dgm:prSet phldrT="[Texte]" custT="1"/>
      <dgm:spPr>
        <a:solidFill>
          <a:srgbClr val="FF0000"/>
        </a:solidFill>
        <a:ln w="15875">
          <a:solidFill>
            <a:schemeClr val="tx1"/>
          </a:solidFill>
        </a:ln>
      </dgm:spPr>
      <dgm:t>
        <a:bodyPr/>
        <a:lstStyle/>
        <a:p>
          <a:pPr algn="l">
            <a:spcAft>
              <a:spcPts val="0"/>
            </a:spcAft>
          </a:pPr>
          <a:r>
            <a:rPr lang="fr-FR" sz="1500" b="1" dirty="0"/>
            <a:t>Université</a:t>
          </a:r>
        </a:p>
        <a:p>
          <a:pPr algn="l">
            <a:spcAft>
              <a:spcPts val="0"/>
            </a:spcAft>
          </a:pPr>
          <a:r>
            <a:rPr lang="fr-FR" sz="900" b="1" dirty="0"/>
            <a:t>La Rochelle</a:t>
          </a:r>
        </a:p>
      </dgm:t>
    </dgm:pt>
    <dgm:pt modelId="{63D619E3-A9AE-43AE-9D78-4452C56BC19D}" type="parTrans" cxnId="{21E8B0F8-4350-4664-AC15-68615F94D36B}">
      <dgm:prSet/>
      <dgm:spPr/>
      <dgm:t>
        <a:bodyPr/>
        <a:lstStyle/>
        <a:p>
          <a:endParaRPr lang="fr-FR"/>
        </a:p>
      </dgm:t>
    </dgm:pt>
    <dgm:pt modelId="{15035B12-0201-4131-8BB5-A3DDD971DFEA}" type="sibTrans" cxnId="{21E8B0F8-4350-4664-AC15-68615F94D36B}">
      <dgm:prSet/>
      <dgm:spPr/>
      <dgm:t>
        <a:bodyPr/>
        <a:lstStyle/>
        <a:p>
          <a:endParaRPr lang="fr-FR"/>
        </a:p>
      </dgm:t>
    </dgm:pt>
    <dgm:pt modelId="{4AE2DE8E-7C14-4363-B7BD-999DDD40A49D}">
      <dgm:prSet phldrT="[Texte]" custT="1"/>
      <dgm:spPr>
        <a:solidFill>
          <a:srgbClr val="B80896"/>
        </a:solidFill>
        <a:ln w="15875">
          <a:solidFill>
            <a:schemeClr val="tx1"/>
          </a:solidFill>
        </a:ln>
      </dgm:spPr>
      <dgm:t>
        <a:bodyPr/>
        <a:lstStyle/>
        <a:p>
          <a:r>
            <a:rPr lang="fr-FR" sz="1500" b="1" dirty="0"/>
            <a:t>Aéronautique </a:t>
          </a:r>
          <a:br>
            <a:rPr lang="fr-FR" sz="1500" b="1" dirty="0"/>
          </a:br>
          <a:r>
            <a:rPr lang="fr-FR" sz="900" b="1" dirty="0"/>
            <a:t>(Airbus)</a:t>
          </a:r>
          <a:endParaRPr lang="fr-FR" sz="9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FAA20D9-B88B-4A40-97E5-DBB001F02798}" type="parTrans" cxnId="{1EE4A0C1-91A0-4543-B6E8-24E63D9D613F}">
      <dgm:prSet/>
      <dgm:spPr/>
      <dgm:t>
        <a:bodyPr/>
        <a:lstStyle/>
        <a:p>
          <a:endParaRPr lang="fr-FR"/>
        </a:p>
      </dgm:t>
    </dgm:pt>
    <dgm:pt modelId="{069A3B9C-4E4D-430B-9DD2-56F617B9370F}" type="sibTrans" cxnId="{1EE4A0C1-91A0-4543-B6E8-24E63D9D613F}">
      <dgm:prSet/>
      <dgm:spPr/>
      <dgm:t>
        <a:bodyPr/>
        <a:lstStyle/>
        <a:p>
          <a:endParaRPr lang="fr-FR"/>
        </a:p>
      </dgm:t>
    </dgm:pt>
    <dgm:pt modelId="{32B17194-6E63-4610-B463-E243F63AEAC5}" type="pres">
      <dgm:prSet presAssocID="{1EF0FAEF-2C61-4140-A0A8-916FFD091892}" presName="Name0" presStyleCnt="0">
        <dgm:presLayoutVars>
          <dgm:dir/>
          <dgm:resizeHandles val="exact"/>
        </dgm:presLayoutVars>
      </dgm:prSet>
      <dgm:spPr/>
    </dgm:pt>
    <dgm:pt modelId="{CE25AC10-E3E9-4105-9E4F-697D12C510B8}" type="pres">
      <dgm:prSet presAssocID="{069A8911-2F8D-4D5C-95D3-5284AA99E953}" presName="parTxOnly" presStyleLbl="node1" presStyleIdx="0" presStyleCnt="6" custScaleX="11991" custScaleY="129722" custLinFactX="-31565" custLinFactNeighborX="-100000" custLinFactNeighborY="3085">
        <dgm:presLayoutVars>
          <dgm:bulletEnabled val="1"/>
        </dgm:presLayoutVars>
      </dgm:prSet>
      <dgm:spPr/>
    </dgm:pt>
    <dgm:pt modelId="{8315B4A5-9F9F-4599-8623-9E737A2FA92D}" type="pres">
      <dgm:prSet presAssocID="{15035B12-0201-4131-8BB5-A3DDD971DFEA}" presName="parSpace" presStyleCnt="0"/>
      <dgm:spPr/>
    </dgm:pt>
    <dgm:pt modelId="{117D0E65-F4E2-4420-8971-E29196923627}" type="pres">
      <dgm:prSet presAssocID="{93DBD0BF-8029-4B89-9884-76F148E4B739}" presName="parTxOnly" presStyleLbl="node1" presStyleIdx="1" presStyleCnt="6" custScaleX="17986" custScaleY="129722" custLinFactX="-13028" custLinFactNeighborX="-100000" custLinFactNeighborY="1793">
        <dgm:presLayoutVars>
          <dgm:bulletEnabled val="1"/>
        </dgm:presLayoutVars>
      </dgm:prSet>
      <dgm:spPr/>
    </dgm:pt>
    <dgm:pt modelId="{9B4BF545-B3A0-4940-8A1B-FE424A227070}" type="pres">
      <dgm:prSet presAssocID="{24675036-4263-4A69-A231-1C82BD0834E0}" presName="parSpace" presStyleCnt="0"/>
      <dgm:spPr/>
    </dgm:pt>
    <dgm:pt modelId="{17A1AADA-6DD0-41AC-BE8F-D84D573B49EF}" type="pres">
      <dgm:prSet presAssocID="{D37DBE36-C617-4045-B6AF-B78512C4EB69}" presName="parTxOnly" presStyleLbl="node1" presStyleIdx="2" presStyleCnt="6" custScaleX="17960" custScaleY="129722" custLinFactNeighborX="-89640" custLinFactNeighborY="-1338">
        <dgm:presLayoutVars>
          <dgm:bulletEnabled val="1"/>
        </dgm:presLayoutVars>
      </dgm:prSet>
      <dgm:spPr/>
    </dgm:pt>
    <dgm:pt modelId="{A729283A-B3D3-4914-BF6C-CE830515B7A4}" type="pres">
      <dgm:prSet presAssocID="{3D5A0BB7-5AAD-41D5-B195-F1724B1E1E6B}" presName="parSpace" presStyleCnt="0"/>
      <dgm:spPr/>
    </dgm:pt>
    <dgm:pt modelId="{D7CA5CFE-51FE-4EF6-8361-A0B49361029D}" type="pres">
      <dgm:prSet presAssocID="{EEA1DB92-14FE-4B42-AD67-CB022DA3A551}" presName="parTxOnly" presStyleLbl="node1" presStyleIdx="3" presStyleCnt="6" custScaleX="29976" custScaleY="129722" custLinFactNeighborX="-15526" custLinFactNeighborY="552">
        <dgm:presLayoutVars>
          <dgm:bulletEnabled val="1"/>
        </dgm:presLayoutVars>
      </dgm:prSet>
      <dgm:spPr/>
    </dgm:pt>
    <dgm:pt modelId="{CF42CEB7-FABC-481C-847F-A49D7E0802E3}" type="pres">
      <dgm:prSet presAssocID="{B01C48EC-D6B9-4D5A-9756-4C3AB5E1A721}" presName="parSpace" presStyleCnt="0"/>
      <dgm:spPr/>
    </dgm:pt>
    <dgm:pt modelId="{F7D13CD6-473A-4EFC-8688-4DDAC157202A}" type="pres">
      <dgm:prSet presAssocID="{68AD00E0-99D4-458B-831E-8191206DF874}" presName="parTxOnly" presStyleLbl="node1" presStyleIdx="4" presStyleCnt="6" custScaleX="18805" custScaleY="129722" custLinFactNeighborX="56204" custLinFactNeighborY="-1047">
        <dgm:presLayoutVars>
          <dgm:bulletEnabled val="1"/>
        </dgm:presLayoutVars>
      </dgm:prSet>
      <dgm:spPr/>
    </dgm:pt>
    <dgm:pt modelId="{FF378CFF-5B11-4CE9-BDF0-0E9CBBD55198}" type="pres">
      <dgm:prSet presAssocID="{471DFD71-3446-48B0-9287-D689E0EA8029}" presName="parSpace" presStyleCnt="0"/>
      <dgm:spPr/>
    </dgm:pt>
    <dgm:pt modelId="{5E6B3784-8284-47F8-B049-B95A73F38612}" type="pres">
      <dgm:prSet presAssocID="{4AE2DE8E-7C14-4363-B7BD-999DDD40A49D}" presName="parTxOnly" presStyleLbl="node1" presStyleIdx="5" presStyleCnt="6" custScaleX="23873" custScaleY="129722" custLinFactX="6600" custLinFactNeighborX="100000" custLinFactNeighborY="-1928">
        <dgm:presLayoutVars>
          <dgm:bulletEnabled val="1"/>
        </dgm:presLayoutVars>
      </dgm:prSet>
      <dgm:spPr/>
    </dgm:pt>
  </dgm:ptLst>
  <dgm:cxnLst>
    <dgm:cxn modelId="{C3C4562F-F21E-4E1B-98E5-C9C0C63C8630}" type="presOf" srcId="{D37DBE36-C617-4045-B6AF-B78512C4EB69}" destId="{17A1AADA-6DD0-41AC-BE8F-D84D573B49EF}" srcOrd="0" destOrd="0" presId="urn:microsoft.com/office/officeart/2005/8/layout/hChevron3"/>
    <dgm:cxn modelId="{7242F438-027F-47EE-BA64-DE41196CEA1E}" srcId="{1EF0FAEF-2C61-4140-A0A8-916FFD091892}" destId="{93DBD0BF-8029-4B89-9884-76F148E4B739}" srcOrd="1" destOrd="0" parTransId="{083F7D61-89B2-456D-A684-9F0574302D4D}" sibTransId="{24675036-4263-4A69-A231-1C82BD0834E0}"/>
    <dgm:cxn modelId="{DDAB4A63-5ECF-4DEC-AB0C-5FB0209C9A88}" type="presOf" srcId="{4AE2DE8E-7C14-4363-B7BD-999DDD40A49D}" destId="{5E6B3784-8284-47F8-B049-B95A73F38612}" srcOrd="0" destOrd="0" presId="urn:microsoft.com/office/officeart/2005/8/layout/hChevron3"/>
    <dgm:cxn modelId="{B483956B-CCAC-4FB8-BC82-72C388CEC171}" srcId="{1EF0FAEF-2C61-4140-A0A8-916FFD091892}" destId="{D37DBE36-C617-4045-B6AF-B78512C4EB69}" srcOrd="2" destOrd="0" parTransId="{EA3DEF86-BE63-4A4E-8735-668AD1A61FC3}" sibTransId="{3D5A0BB7-5AAD-41D5-B195-F1724B1E1E6B}"/>
    <dgm:cxn modelId="{62336DA5-4463-49A0-BB40-D477F692A8D2}" srcId="{1EF0FAEF-2C61-4140-A0A8-916FFD091892}" destId="{EEA1DB92-14FE-4B42-AD67-CB022DA3A551}" srcOrd="3" destOrd="0" parTransId="{53A16BC1-9109-4E66-882B-88D66A6E4ED7}" sibTransId="{B01C48EC-D6B9-4D5A-9756-4C3AB5E1A721}"/>
    <dgm:cxn modelId="{761CF7BA-7E5B-43FA-9142-CED4356867F8}" type="presOf" srcId="{1EF0FAEF-2C61-4140-A0A8-916FFD091892}" destId="{32B17194-6E63-4610-B463-E243F63AEAC5}" srcOrd="0" destOrd="0" presId="urn:microsoft.com/office/officeart/2005/8/layout/hChevron3"/>
    <dgm:cxn modelId="{1EE4A0C1-91A0-4543-B6E8-24E63D9D613F}" srcId="{1EF0FAEF-2C61-4140-A0A8-916FFD091892}" destId="{4AE2DE8E-7C14-4363-B7BD-999DDD40A49D}" srcOrd="5" destOrd="0" parTransId="{CFAA20D9-B88B-4A40-97E5-DBB001F02798}" sibTransId="{069A3B9C-4E4D-430B-9DD2-56F617B9370F}"/>
    <dgm:cxn modelId="{670F94C4-1AE5-49C4-8D5D-14732680DF4A}" srcId="{1EF0FAEF-2C61-4140-A0A8-916FFD091892}" destId="{68AD00E0-99D4-458B-831E-8191206DF874}" srcOrd="4" destOrd="0" parTransId="{003F69CA-6CBE-47DD-8C45-9E036C1E4A21}" sibTransId="{471DFD71-3446-48B0-9287-D689E0EA8029}"/>
    <dgm:cxn modelId="{2F1D49DB-DC7A-4A8F-B6D1-9D22A1AD36F2}" type="presOf" srcId="{93DBD0BF-8029-4B89-9884-76F148E4B739}" destId="{117D0E65-F4E2-4420-8971-E29196923627}" srcOrd="0" destOrd="0" presId="urn:microsoft.com/office/officeart/2005/8/layout/hChevron3"/>
    <dgm:cxn modelId="{DACC95DF-FB12-4B20-BA69-B9FB2438E3C0}" type="presOf" srcId="{EEA1DB92-14FE-4B42-AD67-CB022DA3A551}" destId="{D7CA5CFE-51FE-4EF6-8361-A0B49361029D}" srcOrd="0" destOrd="0" presId="urn:microsoft.com/office/officeart/2005/8/layout/hChevron3"/>
    <dgm:cxn modelId="{867067E3-7EDC-42DB-908C-D455332A7112}" type="presOf" srcId="{069A8911-2F8D-4D5C-95D3-5284AA99E953}" destId="{CE25AC10-E3E9-4105-9E4F-697D12C510B8}" srcOrd="0" destOrd="0" presId="urn:microsoft.com/office/officeart/2005/8/layout/hChevron3"/>
    <dgm:cxn modelId="{8A480BF5-9C61-4520-8D12-44B46CFECCD0}" type="presOf" srcId="{68AD00E0-99D4-458B-831E-8191206DF874}" destId="{F7D13CD6-473A-4EFC-8688-4DDAC157202A}" srcOrd="0" destOrd="0" presId="urn:microsoft.com/office/officeart/2005/8/layout/hChevron3"/>
    <dgm:cxn modelId="{21E8B0F8-4350-4664-AC15-68615F94D36B}" srcId="{1EF0FAEF-2C61-4140-A0A8-916FFD091892}" destId="{069A8911-2F8D-4D5C-95D3-5284AA99E953}" srcOrd="0" destOrd="0" parTransId="{63D619E3-A9AE-43AE-9D78-4452C56BC19D}" sibTransId="{15035B12-0201-4131-8BB5-A3DDD971DFEA}"/>
    <dgm:cxn modelId="{52F9E153-27CE-4354-A367-EEB33DCB7477}" type="presParOf" srcId="{32B17194-6E63-4610-B463-E243F63AEAC5}" destId="{CE25AC10-E3E9-4105-9E4F-697D12C510B8}" srcOrd="0" destOrd="0" presId="urn:microsoft.com/office/officeart/2005/8/layout/hChevron3"/>
    <dgm:cxn modelId="{CCA74554-6F8F-4856-9304-BD77BCD36E4D}" type="presParOf" srcId="{32B17194-6E63-4610-B463-E243F63AEAC5}" destId="{8315B4A5-9F9F-4599-8623-9E737A2FA92D}" srcOrd="1" destOrd="0" presId="urn:microsoft.com/office/officeart/2005/8/layout/hChevron3"/>
    <dgm:cxn modelId="{02EE02D3-871F-43AC-83CB-BA8F05519A77}" type="presParOf" srcId="{32B17194-6E63-4610-B463-E243F63AEAC5}" destId="{117D0E65-F4E2-4420-8971-E29196923627}" srcOrd="2" destOrd="0" presId="urn:microsoft.com/office/officeart/2005/8/layout/hChevron3"/>
    <dgm:cxn modelId="{DEF426A4-F25A-4AA8-AC03-C653E2FEBA54}" type="presParOf" srcId="{32B17194-6E63-4610-B463-E243F63AEAC5}" destId="{9B4BF545-B3A0-4940-8A1B-FE424A227070}" srcOrd="3" destOrd="0" presId="urn:microsoft.com/office/officeart/2005/8/layout/hChevron3"/>
    <dgm:cxn modelId="{786A8F1B-2B0C-4DDB-BB18-CA834D891E30}" type="presParOf" srcId="{32B17194-6E63-4610-B463-E243F63AEAC5}" destId="{17A1AADA-6DD0-41AC-BE8F-D84D573B49EF}" srcOrd="4" destOrd="0" presId="urn:microsoft.com/office/officeart/2005/8/layout/hChevron3"/>
    <dgm:cxn modelId="{A118BAE4-086D-4E93-A2BA-B3072A49573C}" type="presParOf" srcId="{32B17194-6E63-4610-B463-E243F63AEAC5}" destId="{A729283A-B3D3-4914-BF6C-CE830515B7A4}" srcOrd="5" destOrd="0" presId="urn:microsoft.com/office/officeart/2005/8/layout/hChevron3"/>
    <dgm:cxn modelId="{D9776313-F25E-4E1D-B69C-EDEBDEAF3DD1}" type="presParOf" srcId="{32B17194-6E63-4610-B463-E243F63AEAC5}" destId="{D7CA5CFE-51FE-4EF6-8361-A0B49361029D}" srcOrd="6" destOrd="0" presId="urn:microsoft.com/office/officeart/2005/8/layout/hChevron3"/>
    <dgm:cxn modelId="{03D45B1F-B73A-48EB-9539-71082FD3CA5D}" type="presParOf" srcId="{32B17194-6E63-4610-B463-E243F63AEAC5}" destId="{CF42CEB7-FABC-481C-847F-A49D7E0802E3}" srcOrd="7" destOrd="0" presId="urn:microsoft.com/office/officeart/2005/8/layout/hChevron3"/>
    <dgm:cxn modelId="{FC35D702-0A34-4754-B323-76FC9D19508B}" type="presParOf" srcId="{32B17194-6E63-4610-B463-E243F63AEAC5}" destId="{F7D13CD6-473A-4EFC-8688-4DDAC157202A}" srcOrd="8" destOrd="0" presId="urn:microsoft.com/office/officeart/2005/8/layout/hChevron3"/>
    <dgm:cxn modelId="{B1E9D62C-5A4A-42BD-BC67-B8339F2FEFF6}" type="presParOf" srcId="{32B17194-6E63-4610-B463-E243F63AEAC5}" destId="{FF378CFF-5B11-4CE9-BDF0-0E9CBBD55198}" srcOrd="9" destOrd="0" presId="urn:microsoft.com/office/officeart/2005/8/layout/hChevron3"/>
    <dgm:cxn modelId="{22913A4A-6DE6-4CA5-9C5A-648E90787DC2}" type="presParOf" srcId="{32B17194-6E63-4610-B463-E243F63AEAC5}" destId="{5E6B3784-8284-47F8-B049-B95A73F3861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1C5B8-9324-4707-A126-AB3092B17F8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ACEB2A5F-167B-4B25-BD35-147BBBAB8E4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800" b="1" dirty="0">
              <a:solidFill>
                <a:schemeClr val="bg1"/>
              </a:solidFill>
              <a:latin typeface="+mj-lt"/>
            </a:rPr>
            <a:t>Sciences de la vie et de la terre</a:t>
          </a:r>
        </a:p>
      </dgm:t>
    </dgm:pt>
    <dgm:pt modelId="{3843D531-9E15-4ECC-8930-1712D82D5B8A}" type="parTrans" cxnId="{3FE84F44-E2F2-4A1C-95CB-3F9992E53C4A}">
      <dgm:prSet/>
      <dgm:spPr/>
      <dgm:t>
        <a:bodyPr/>
        <a:lstStyle/>
        <a:p>
          <a:endParaRPr lang="fr-FR"/>
        </a:p>
      </dgm:t>
    </dgm:pt>
    <dgm:pt modelId="{856CD957-FEF3-4101-879A-7A7B4AFF208A}" type="sibTrans" cxnId="{3FE84F44-E2F2-4A1C-95CB-3F9992E53C4A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46492592-5B96-4315-BEA3-B7A1E63514D1}">
      <dgm:prSet phldrT="[Texte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Biodiversité animale et végétale</a:t>
          </a:r>
        </a:p>
      </dgm:t>
    </dgm:pt>
    <dgm:pt modelId="{90E05D9D-F9B7-41C2-9039-D70685B9D23E}" type="parTrans" cxnId="{798BED1D-E953-4A56-9776-AA915D601B1D}">
      <dgm:prSet/>
      <dgm:spPr/>
      <dgm:t>
        <a:bodyPr/>
        <a:lstStyle/>
        <a:p>
          <a:endParaRPr lang="fr-FR"/>
        </a:p>
      </dgm:t>
    </dgm:pt>
    <dgm:pt modelId="{75EAB658-A79B-46FA-830B-ACAB535A5A48}" type="sibTrans" cxnId="{798BED1D-E953-4A56-9776-AA915D601B1D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1C1E0BC6-AFE0-43D4-B91F-4F9D7FABB427}">
      <dgm:prSet phldrT="[Texte]" custT="1"/>
      <dgm:spPr>
        <a:solidFill>
          <a:schemeClr val="accent4"/>
        </a:solidFill>
      </dgm:spPr>
      <dgm:t>
        <a:bodyPr/>
        <a:lstStyle/>
        <a:p>
          <a:r>
            <a:rPr lang="fr-FR" sz="1300" b="1" dirty="0">
              <a:solidFill>
                <a:schemeClr val="bg1"/>
              </a:solidFill>
              <a:latin typeface="+mj-lt"/>
            </a:rPr>
            <a:t>Phénomènes naturels</a:t>
          </a:r>
        </a:p>
      </dgm:t>
    </dgm:pt>
    <dgm:pt modelId="{6C0C6286-DF83-4C02-B2AF-D0EF07B24F9F}" type="parTrans" cxnId="{58E301FC-3ED0-42EE-851E-01A27192D659}">
      <dgm:prSet/>
      <dgm:spPr/>
      <dgm:t>
        <a:bodyPr/>
        <a:lstStyle/>
        <a:p>
          <a:endParaRPr lang="fr-FR"/>
        </a:p>
      </dgm:t>
    </dgm:pt>
    <dgm:pt modelId="{2721989E-1B3D-49A4-AC07-DD254C296ABC}" type="sibTrans" cxnId="{58E301FC-3ED0-42EE-851E-01A27192D659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93A69104-16AD-4A01-8147-BBC06B4E476F}" type="pres">
      <dgm:prSet presAssocID="{B521C5B8-9324-4707-A126-AB3092B17F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2DF707-6E48-4727-B977-557EA8613222}" type="pres">
      <dgm:prSet presAssocID="{ACEB2A5F-167B-4B25-BD35-147BBBAB8E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A96970C9-D036-4178-AD09-96EDD1DB9243}" type="pres">
      <dgm:prSet presAssocID="{ACEB2A5F-167B-4B25-BD35-147BBBAB8E44}" presName="gear1srcNode" presStyleLbl="node1" presStyleIdx="0" presStyleCnt="3"/>
      <dgm:spPr/>
    </dgm:pt>
    <dgm:pt modelId="{D0765847-C459-40D9-9326-64B30F757FDD}" type="pres">
      <dgm:prSet presAssocID="{ACEB2A5F-167B-4B25-BD35-147BBBAB8E44}" presName="gear1dstNode" presStyleLbl="node1" presStyleIdx="0" presStyleCnt="3"/>
      <dgm:spPr/>
    </dgm:pt>
    <dgm:pt modelId="{6F29CF17-36DD-410F-83D0-D9AA3B4DE411}" type="pres">
      <dgm:prSet presAssocID="{46492592-5B96-4315-BEA3-B7A1E63514D1}" presName="gear2" presStyleLbl="node1" presStyleIdx="1" presStyleCnt="3">
        <dgm:presLayoutVars>
          <dgm:chMax val="1"/>
          <dgm:bulletEnabled val="1"/>
        </dgm:presLayoutVars>
      </dgm:prSet>
      <dgm:spPr/>
    </dgm:pt>
    <dgm:pt modelId="{9526ABF8-BC67-4DDB-A5E2-2814A6FF0453}" type="pres">
      <dgm:prSet presAssocID="{46492592-5B96-4315-BEA3-B7A1E63514D1}" presName="gear2srcNode" presStyleLbl="node1" presStyleIdx="1" presStyleCnt="3"/>
      <dgm:spPr/>
    </dgm:pt>
    <dgm:pt modelId="{27D2F107-3928-4E5A-A351-D9525FFA62C6}" type="pres">
      <dgm:prSet presAssocID="{46492592-5B96-4315-BEA3-B7A1E63514D1}" presName="gear2dstNode" presStyleLbl="node1" presStyleIdx="1" presStyleCnt="3"/>
      <dgm:spPr/>
    </dgm:pt>
    <dgm:pt modelId="{79DBF3DD-429A-4C21-9BC1-EFE382C40596}" type="pres">
      <dgm:prSet presAssocID="{1C1E0BC6-AFE0-43D4-B91F-4F9D7FABB427}" presName="gear3" presStyleLbl="node1" presStyleIdx="2" presStyleCnt="3"/>
      <dgm:spPr/>
    </dgm:pt>
    <dgm:pt modelId="{80089F8D-26A4-49E6-B3DB-38527C2952DF}" type="pres">
      <dgm:prSet presAssocID="{1C1E0BC6-AFE0-43D4-B91F-4F9D7FABB42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1CF34A1-0AC2-40EE-8CBD-EB91DE634986}" type="pres">
      <dgm:prSet presAssocID="{1C1E0BC6-AFE0-43D4-B91F-4F9D7FABB427}" presName="gear3srcNode" presStyleLbl="node1" presStyleIdx="2" presStyleCnt="3"/>
      <dgm:spPr/>
    </dgm:pt>
    <dgm:pt modelId="{387BDF61-B54A-4EC2-AD1D-D7F370B27813}" type="pres">
      <dgm:prSet presAssocID="{1C1E0BC6-AFE0-43D4-B91F-4F9D7FABB427}" presName="gear3dstNode" presStyleLbl="node1" presStyleIdx="2" presStyleCnt="3"/>
      <dgm:spPr/>
    </dgm:pt>
    <dgm:pt modelId="{B0C1D54D-D612-41DC-864B-82C2EADC4E60}" type="pres">
      <dgm:prSet presAssocID="{856CD957-FEF3-4101-879A-7A7B4AFF208A}" presName="connector1" presStyleLbl="sibTrans2D1" presStyleIdx="0" presStyleCnt="3"/>
      <dgm:spPr/>
    </dgm:pt>
    <dgm:pt modelId="{2EC3E811-A5FE-434B-A73F-728AFF265EE0}" type="pres">
      <dgm:prSet presAssocID="{75EAB658-A79B-46FA-830B-ACAB535A5A48}" presName="connector2" presStyleLbl="sibTrans2D1" presStyleIdx="1" presStyleCnt="3"/>
      <dgm:spPr/>
    </dgm:pt>
    <dgm:pt modelId="{E53FA8DC-009E-426B-AA6C-FDDDDCBD9EA0}" type="pres">
      <dgm:prSet presAssocID="{2721989E-1B3D-49A4-AC07-DD254C296ABC}" presName="connector3" presStyleLbl="sibTrans2D1" presStyleIdx="2" presStyleCnt="3"/>
      <dgm:spPr/>
    </dgm:pt>
  </dgm:ptLst>
  <dgm:cxnLst>
    <dgm:cxn modelId="{C27BC215-F208-4515-BD11-798B3145BEBE}" type="presOf" srcId="{B521C5B8-9324-4707-A126-AB3092B17F84}" destId="{93A69104-16AD-4A01-8147-BBC06B4E476F}" srcOrd="0" destOrd="0" presId="urn:microsoft.com/office/officeart/2005/8/layout/gear1"/>
    <dgm:cxn modelId="{798BED1D-E953-4A56-9776-AA915D601B1D}" srcId="{B521C5B8-9324-4707-A126-AB3092B17F84}" destId="{46492592-5B96-4315-BEA3-B7A1E63514D1}" srcOrd="1" destOrd="0" parTransId="{90E05D9D-F9B7-41C2-9039-D70685B9D23E}" sibTransId="{75EAB658-A79B-46FA-830B-ACAB535A5A48}"/>
    <dgm:cxn modelId="{DD41CB3A-A8B2-4847-AC4C-1D958A92E37B}" type="presOf" srcId="{ACEB2A5F-167B-4B25-BD35-147BBBAB8E44}" destId="{1C2DF707-6E48-4727-B977-557EA8613222}" srcOrd="0" destOrd="0" presId="urn:microsoft.com/office/officeart/2005/8/layout/gear1"/>
    <dgm:cxn modelId="{3FE84F44-E2F2-4A1C-95CB-3F9992E53C4A}" srcId="{B521C5B8-9324-4707-A126-AB3092B17F84}" destId="{ACEB2A5F-167B-4B25-BD35-147BBBAB8E44}" srcOrd="0" destOrd="0" parTransId="{3843D531-9E15-4ECC-8930-1712D82D5B8A}" sibTransId="{856CD957-FEF3-4101-879A-7A7B4AFF208A}"/>
    <dgm:cxn modelId="{F1A0E267-BB96-4443-A3DC-075589FD2822}" type="presOf" srcId="{46492592-5B96-4315-BEA3-B7A1E63514D1}" destId="{6F29CF17-36DD-410F-83D0-D9AA3B4DE411}" srcOrd="0" destOrd="0" presId="urn:microsoft.com/office/officeart/2005/8/layout/gear1"/>
    <dgm:cxn modelId="{FD250348-22A2-4BEF-BBAB-ACEABFC04C24}" type="presOf" srcId="{1C1E0BC6-AFE0-43D4-B91F-4F9D7FABB427}" destId="{79DBF3DD-429A-4C21-9BC1-EFE382C40596}" srcOrd="0" destOrd="0" presId="urn:microsoft.com/office/officeart/2005/8/layout/gear1"/>
    <dgm:cxn modelId="{65DAD58B-5A69-4583-87FB-5EAA7A29B32B}" type="presOf" srcId="{46492592-5B96-4315-BEA3-B7A1E63514D1}" destId="{27D2F107-3928-4E5A-A351-D9525FFA62C6}" srcOrd="2" destOrd="0" presId="urn:microsoft.com/office/officeart/2005/8/layout/gear1"/>
    <dgm:cxn modelId="{F8B643AB-F8C5-43CC-9980-5ABA5EBED075}" type="presOf" srcId="{1C1E0BC6-AFE0-43D4-B91F-4F9D7FABB427}" destId="{80089F8D-26A4-49E6-B3DB-38527C2952DF}" srcOrd="1" destOrd="0" presId="urn:microsoft.com/office/officeart/2005/8/layout/gear1"/>
    <dgm:cxn modelId="{0CA066B7-E1FD-4F6A-8CC2-B1B2347FA6AD}" type="presOf" srcId="{46492592-5B96-4315-BEA3-B7A1E63514D1}" destId="{9526ABF8-BC67-4DDB-A5E2-2814A6FF0453}" srcOrd="1" destOrd="0" presId="urn:microsoft.com/office/officeart/2005/8/layout/gear1"/>
    <dgm:cxn modelId="{B26775B7-03DB-46E9-99B9-72B392FF3992}" type="presOf" srcId="{2721989E-1B3D-49A4-AC07-DD254C296ABC}" destId="{E53FA8DC-009E-426B-AA6C-FDDDDCBD9EA0}" srcOrd="0" destOrd="0" presId="urn:microsoft.com/office/officeart/2005/8/layout/gear1"/>
    <dgm:cxn modelId="{348D3FC2-959C-400A-B58C-64E34EEB66CF}" type="presOf" srcId="{ACEB2A5F-167B-4B25-BD35-147BBBAB8E44}" destId="{A96970C9-D036-4178-AD09-96EDD1DB9243}" srcOrd="1" destOrd="0" presId="urn:microsoft.com/office/officeart/2005/8/layout/gear1"/>
    <dgm:cxn modelId="{294CD0C6-132A-46EF-9E5C-05462166D2ED}" type="presOf" srcId="{ACEB2A5F-167B-4B25-BD35-147BBBAB8E44}" destId="{D0765847-C459-40D9-9326-64B30F757FDD}" srcOrd="2" destOrd="0" presId="urn:microsoft.com/office/officeart/2005/8/layout/gear1"/>
    <dgm:cxn modelId="{FD8231CB-61E7-4284-A794-FCDC082E4478}" type="presOf" srcId="{856CD957-FEF3-4101-879A-7A7B4AFF208A}" destId="{B0C1D54D-D612-41DC-864B-82C2EADC4E60}" srcOrd="0" destOrd="0" presId="urn:microsoft.com/office/officeart/2005/8/layout/gear1"/>
    <dgm:cxn modelId="{D743ABDC-2741-4530-B8F9-C4E1AAC5DAC9}" type="presOf" srcId="{75EAB658-A79B-46FA-830B-ACAB535A5A48}" destId="{2EC3E811-A5FE-434B-A73F-728AFF265EE0}" srcOrd="0" destOrd="0" presId="urn:microsoft.com/office/officeart/2005/8/layout/gear1"/>
    <dgm:cxn modelId="{B67677E9-CDA6-430F-B5EB-6FB001CCCEBC}" type="presOf" srcId="{1C1E0BC6-AFE0-43D4-B91F-4F9D7FABB427}" destId="{01CF34A1-0AC2-40EE-8CBD-EB91DE634986}" srcOrd="2" destOrd="0" presId="urn:microsoft.com/office/officeart/2005/8/layout/gear1"/>
    <dgm:cxn modelId="{C4B788F2-4CC1-44BB-81C4-E68DECBC4AE0}" type="presOf" srcId="{1C1E0BC6-AFE0-43D4-B91F-4F9D7FABB427}" destId="{387BDF61-B54A-4EC2-AD1D-D7F370B27813}" srcOrd="3" destOrd="0" presId="urn:microsoft.com/office/officeart/2005/8/layout/gear1"/>
    <dgm:cxn modelId="{58E301FC-3ED0-42EE-851E-01A27192D659}" srcId="{B521C5B8-9324-4707-A126-AB3092B17F84}" destId="{1C1E0BC6-AFE0-43D4-B91F-4F9D7FABB427}" srcOrd="2" destOrd="0" parTransId="{6C0C6286-DF83-4C02-B2AF-D0EF07B24F9F}" sibTransId="{2721989E-1B3D-49A4-AC07-DD254C296ABC}"/>
    <dgm:cxn modelId="{1F9382E7-93C0-4C9D-96EC-EA7A117DBAA1}" type="presParOf" srcId="{93A69104-16AD-4A01-8147-BBC06B4E476F}" destId="{1C2DF707-6E48-4727-B977-557EA8613222}" srcOrd="0" destOrd="0" presId="urn:microsoft.com/office/officeart/2005/8/layout/gear1"/>
    <dgm:cxn modelId="{B6717A4F-89FB-4468-9F82-E1CC3B0A7068}" type="presParOf" srcId="{93A69104-16AD-4A01-8147-BBC06B4E476F}" destId="{A96970C9-D036-4178-AD09-96EDD1DB9243}" srcOrd="1" destOrd="0" presId="urn:microsoft.com/office/officeart/2005/8/layout/gear1"/>
    <dgm:cxn modelId="{25675B14-6592-4C29-B84B-1D1E1CA5F6BC}" type="presParOf" srcId="{93A69104-16AD-4A01-8147-BBC06B4E476F}" destId="{D0765847-C459-40D9-9326-64B30F757FDD}" srcOrd="2" destOrd="0" presId="urn:microsoft.com/office/officeart/2005/8/layout/gear1"/>
    <dgm:cxn modelId="{71CE6276-535A-4F92-9A28-883C257DC1F0}" type="presParOf" srcId="{93A69104-16AD-4A01-8147-BBC06B4E476F}" destId="{6F29CF17-36DD-410F-83D0-D9AA3B4DE411}" srcOrd="3" destOrd="0" presId="urn:microsoft.com/office/officeart/2005/8/layout/gear1"/>
    <dgm:cxn modelId="{4CC73342-FA0E-47CC-A913-EC631B6E533A}" type="presParOf" srcId="{93A69104-16AD-4A01-8147-BBC06B4E476F}" destId="{9526ABF8-BC67-4DDB-A5E2-2814A6FF0453}" srcOrd="4" destOrd="0" presId="urn:microsoft.com/office/officeart/2005/8/layout/gear1"/>
    <dgm:cxn modelId="{764448FD-BE3C-4B19-A380-30F8BDD56A3D}" type="presParOf" srcId="{93A69104-16AD-4A01-8147-BBC06B4E476F}" destId="{27D2F107-3928-4E5A-A351-D9525FFA62C6}" srcOrd="5" destOrd="0" presId="urn:microsoft.com/office/officeart/2005/8/layout/gear1"/>
    <dgm:cxn modelId="{D02044F0-795C-49B6-9CCA-EC7EFF54CE35}" type="presParOf" srcId="{93A69104-16AD-4A01-8147-BBC06B4E476F}" destId="{79DBF3DD-429A-4C21-9BC1-EFE382C40596}" srcOrd="6" destOrd="0" presId="urn:microsoft.com/office/officeart/2005/8/layout/gear1"/>
    <dgm:cxn modelId="{51E1E842-948E-4030-8A8A-A570401CA033}" type="presParOf" srcId="{93A69104-16AD-4A01-8147-BBC06B4E476F}" destId="{80089F8D-26A4-49E6-B3DB-38527C2952DF}" srcOrd="7" destOrd="0" presId="urn:microsoft.com/office/officeart/2005/8/layout/gear1"/>
    <dgm:cxn modelId="{C2694B0B-09DA-4A4D-A088-4A600F4B45A3}" type="presParOf" srcId="{93A69104-16AD-4A01-8147-BBC06B4E476F}" destId="{01CF34A1-0AC2-40EE-8CBD-EB91DE634986}" srcOrd="8" destOrd="0" presId="urn:microsoft.com/office/officeart/2005/8/layout/gear1"/>
    <dgm:cxn modelId="{B1911AF5-0B5B-46FA-AE35-483B8CE77803}" type="presParOf" srcId="{93A69104-16AD-4A01-8147-BBC06B4E476F}" destId="{387BDF61-B54A-4EC2-AD1D-D7F370B27813}" srcOrd="9" destOrd="0" presId="urn:microsoft.com/office/officeart/2005/8/layout/gear1"/>
    <dgm:cxn modelId="{C1D3EFD5-8E35-42FD-9D55-D28802FA521D}" type="presParOf" srcId="{93A69104-16AD-4A01-8147-BBC06B4E476F}" destId="{B0C1D54D-D612-41DC-864B-82C2EADC4E60}" srcOrd="10" destOrd="0" presId="urn:microsoft.com/office/officeart/2005/8/layout/gear1"/>
    <dgm:cxn modelId="{BE3BED5E-9814-410B-9354-F02BBB45CDAC}" type="presParOf" srcId="{93A69104-16AD-4A01-8147-BBC06B4E476F}" destId="{2EC3E811-A5FE-434B-A73F-728AFF265EE0}" srcOrd="11" destOrd="0" presId="urn:microsoft.com/office/officeart/2005/8/layout/gear1"/>
    <dgm:cxn modelId="{E83E6FB6-C993-4C4F-8015-8DD180D1E2E4}" type="presParOf" srcId="{93A69104-16AD-4A01-8147-BBC06B4E476F}" destId="{E53FA8DC-009E-426B-AA6C-FDDDDCBD9EA0}" srcOrd="12" destOrd="0" presId="urn:microsoft.com/office/officeart/2005/8/layout/gear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5AC10-E3E9-4105-9E4F-697D12C510B8}">
      <dsp:nvSpPr>
        <dsp:cNvPr id="0" name=""/>
        <dsp:cNvSpPr/>
      </dsp:nvSpPr>
      <dsp:spPr>
        <a:xfrm>
          <a:off x="0" y="0"/>
          <a:ext cx="1440050" cy="1135749"/>
        </a:xfrm>
        <a:prstGeom prst="homePlate">
          <a:avLst/>
        </a:prstGeom>
        <a:solidFill>
          <a:srgbClr val="FF000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Université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b="1" kern="1200" dirty="0"/>
            <a:t>La Rochelle</a:t>
          </a:r>
        </a:p>
      </dsp:txBody>
      <dsp:txXfrm>
        <a:off x="0" y="0"/>
        <a:ext cx="1156113" cy="1135749"/>
      </dsp:txXfrm>
    </dsp:sp>
    <dsp:sp modelId="{117D0E65-F4E2-4420-8971-E29196923627}">
      <dsp:nvSpPr>
        <dsp:cNvPr id="0" name=""/>
        <dsp:cNvSpPr/>
      </dsp:nvSpPr>
      <dsp:spPr>
        <a:xfrm>
          <a:off x="570192" y="0"/>
          <a:ext cx="2160016" cy="1135749"/>
        </a:xfrm>
        <a:prstGeom prst="chevron">
          <a:avLst/>
        </a:prstGeom>
        <a:solidFill>
          <a:srgbClr val="7030A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85725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Edition logiciel </a:t>
          </a:r>
        </a:p>
        <a:p>
          <a:pPr marL="85725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b="1" kern="1200" dirty="0"/>
            <a:t>(Comsol France)</a:t>
          </a:r>
        </a:p>
      </dsp:txBody>
      <dsp:txXfrm>
        <a:off x="1138067" y="0"/>
        <a:ext cx="1024267" cy="1135749"/>
      </dsp:txXfrm>
    </dsp:sp>
    <dsp:sp modelId="{17A1AADA-6DD0-41AC-BE8F-D84D573B49EF}">
      <dsp:nvSpPr>
        <dsp:cNvPr id="0" name=""/>
        <dsp:cNvSpPr/>
      </dsp:nvSpPr>
      <dsp:spPr>
        <a:xfrm>
          <a:off x="2141746" y="0"/>
          <a:ext cx="2156893" cy="1135749"/>
        </a:xfrm>
        <a:prstGeom prst="chevron">
          <a:avLst/>
        </a:prstGeom>
        <a:solidFill>
          <a:srgbClr val="00B0F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Automobile</a:t>
          </a:r>
          <a:br>
            <a:rPr lang="fr-FR" sz="900" b="1" kern="1200" dirty="0"/>
          </a:br>
          <a:r>
            <a:rPr lang="fr-FR" sz="900" b="1" kern="1200" dirty="0"/>
            <a:t>(Renault, PSA)</a:t>
          </a:r>
        </a:p>
      </dsp:txBody>
      <dsp:txXfrm>
        <a:off x="2709621" y="0"/>
        <a:ext cx="1021144" cy="1135749"/>
      </dsp:txXfrm>
    </dsp:sp>
    <dsp:sp modelId="{D7CA5CFE-51FE-4EF6-8361-A0B49361029D}">
      <dsp:nvSpPr>
        <dsp:cNvPr id="0" name=""/>
        <dsp:cNvSpPr/>
      </dsp:nvSpPr>
      <dsp:spPr>
        <a:xfrm>
          <a:off x="3676888" y="0"/>
          <a:ext cx="3599946" cy="1135749"/>
        </a:xfrm>
        <a:prstGeom prst="chevron">
          <a:avLst/>
        </a:prstGeom>
        <a:solidFill>
          <a:schemeClr val="accent4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Aéronautique</a:t>
          </a:r>
          <a:r>
            <a:rPr lang="fr-FR" sz="900" b="1" kern="1200" dirty="0"/>
            <a:t> </a:t>
          </a:r>
          <a:br>
            <a:rPr lang="fr-FR" sz="900" b="1" kern="1200" dirty="0"/>
          </a:br>
          <a:r>
            <a:rPr lang="fr-FR" sz="900" b="1" kern="1200" dirty="0"/>
            <a:t>(Safran, Airbus)</a:t>
          </a:r>
        </a:p>
      </dsp:txBody>
      <dsp:txXfrm>
        <a:off x="4244763" y="0"/>
        <a:ext cx="2464197" cy="1135749"/>
      </dsp:txXfrm>
    </dsp:sp>
    <dsp:sp modelId="{F7D13CD6-473A-4EFC-8688-4DDAC157202A}">
      <dsp:nvSpPr>
        <dsp:cNvPr id="0" name=""/>
        <dsp:cNvSpPr/>
      </dsp:nvSpPr>
      <dsp:spPr>
        <a:xfrm>
          <a:off x="6597821" y="0"/>
          <a:ext cx="2258373" cy="1135749"/>
        </a:xfrm>
        <a:prstGeom prst="chevron">
          <a:avLst/>
        </a:prstGeom>
        <a:solidFill>
          <a:srgbClr val="92D050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500" b="1" kern="1200" dirty="0"/>
            <a:t>Certification</a:t>
          </a:r>
          <a:r>
            <a:rPr lang="fr-FR" sz="1500" kern="1200" dirty="0"/>
            <a:t> </a:t>
          </a:r>
          <a:r>
            <a:rPr lang="fr-FR" sz="1500" b="1" kern="1200" dirty="0"/>
            <a:t>Data Analyst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9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(ENSAE)</a:t>
          </a:r>
        </a:p>
      </dsp:txBody>
      <dsp:txXfrm>
        <a:off x="7165696" y="0"/>
        <a:ext cx="1122624" cy="1135749"/>
      </dsp:txXfrm>
    </dsp:sp>
    <dsp:sp modelId="{5E6B3784-8284-47F8-B049-B95A73F38612}">
      <dsp:nvSpPr>
        <dsp:cNvPr id="0" name=""/>
        <dsp:cNvSpPr/>
      </dsp:nvSpPr>
      <dsp:spPr>
        <a:xfrm>
          <a:off x="8298861" y="0"/>
          <a:ext cx="2867011" cy="1135749"/>
        </a:xfrm>
        <a:prstGeom prst="chevron">
          <a:avLst/>
        </a:prstGeom>
        <a:solidFill>
          <a:srgbClr val="B80896"/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Aéronautique </a:t>
          </a:r>
          <a:br>
            <a:rPr lang="fr-FR" sz="1500" b="1" kern="1200" dirty="0"/>
          </a:br>
          <a:r>
            <a:rPr lang="fr-FR" sz="900" b="1" kern="1200" dirty="0"/>
            <a:t>(Airbus)</a:t>
          </a:r>
          <a:endParaRPr lang="fr-FR" sz="9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866736" y="0"/>
        <a:ext cx="1731262" cy="1135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F707-6E48-4727-B977-557EA8613222}">
      <dsp:nvSpPr>
        <dsp:cNvPr id="0" name=""/>
        <dsp:cNvSpPr/>
      </dsp:nvSpPr>
      <dsp:spPr>
        <a:xfrm>
          <a:off x="2943080" y="1891979"/>
          <a:ext cx="2312419" cy="2312419"/>
        </a:xfrm>
        <a:prstGeom prst="gear9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solidFill>
                <a:schemeClr val="bg1"/>
              </a:solidFill>
              <a:latin typeface="+mj-lt"/>
            </a:rPr>
            <a:t>Sciences de la vie et de la terre</a:t>
          </a:r>
        </a:p>
      </dsp:txBody>
      <dsp:txXfrm>
        <a:off x="3407979" y="2433652"/>
        <a:ext cx="1382621" cy="1188631"/>
      </dsp:txXfrm>
    </dsp:sp>
    <dsp:sp modelId="{6F29CF17-36DD-410F-83D0-D9AA3B4DE411}">
      <dsp:nvSpPr>
        <dsp:cNvPr id="0" name=""/>
        <dsp:cNvSpPr/>
      </dsp:nvSpPr>
      <dsp:spPr>
        <a:xfrm>
          <a:off x="1597672" y="1345407"/>
          <a:ext cx="1681759" cy="1681759"/>
        </a:xfrm>
        <a:prstGeom prst="gear6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Biodiversité animale et végétale</a:t>
          </a:r>
        </a:p>
      </dsp:txBody>
      <dsp:txXfrm>
        <a:off x="2021060" y="1771354"/>
        <a:ext cx="834983" cy="829865"/>
      </dsp:txXfrm>
    </dsp:sp>
    <dsp:sp modelId="{79DBF3DD-429A-4C21-9BC1-EFE382C40596}">
      <dsp:nvSpPr>
        <dsp:cNvPr id="0" name=""/>
        <dsp:cNvSpPr/>
      </dsp:nvSpPr>
      <dsp:spPr>
        <a:xfrm rot="20700000">
          <a:off x="2539629" y="185165"/>
          <a:ext cx="1647781" cy="1647781"/>
        </a:xfrm>
        <a:prstGeom prst="gear6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solidFill>
                <a:schemeClr val="bg1"/>
              </a:solidFill>
              <a:latin typeface="+mj-lt"/>
            </a:rPr>
            <a:t>Phénomènes naturels</a:t>
          </a:r>
        </a:p>
      </dsp:txBody>
      <dsp:txXfrm rot="-20700000">
        <a:off x="2901036" y="546571"/>
        <a:ext cx="924967" cy="924967"/>
      </dsp:txXfrm>
    </dsp:sp>
    <dsp:sp modelId="{B0C1D54D-D612-41DC-864B-82C2EADC4E60}">
      <dsp:nvSpPr>
        <dsp:cNvPr id="0" name=""/>
        <dsp:cNvSpPr/>
      </dsp:nvSpPr>
      <dsp:spPr>
        <a:xfrm>
          <a:off x="2765381" y="1542977"/>
          <a:ext cx="2959896" cy="2959896"/>
        </a:xfrm>
        <a:prstGeom prst="circularArrow">
          <a:avLst>
            <a:gd name="adj1" fmla="val 4688"/>
            <a:gd name="adj2" fmla="val 299029"/>
            <a:gd name="adj3" fmla="val 2516483"/>
            <a:gd name="adj4" fmla="val 15860592"/>
            <a:gd name="adj5" fmla="val 546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3E811-A5FE-434B-A73F-728AFF265EE0}">
      <dsp:nvSpPr>
        <dsp:cNvPr id="0" name=""/>
        <dsp:cNvSpPr/>
      </dsp:nvSpPr>
      <dsp:spPr>
        <a:xfrm>
          <a:off x="1299835" y="973254"/>
          <a:ext cx="2150550" cy="21505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FA8DC-009E-426B-AA6C-FDDDDCBD9EA0}">
      <dsp:nvSpPr>
        <dsp:cNvPr id="0" name=""/>
        <dsp:cNvSpPr/>
      </dsp:nvSpPr>
      <dsp:spPr>
        <a:xfrm>
          <a:off x="2158480" y="-175804"/>
          <a:ext cx="2318726" cy="23187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DCBB1-DBF7-48EF-9EA6-D21F43B1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2521D4-920C-4DA6-96F7-660E66DD4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A04FF-6DBB-481A-BBDE-17CC7AE5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9A067E-2E42-48E1-A4CC-70658AFD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BBC561-2E33-4BD5-9773-BAD7582F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19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7B273-ACD6-4F37-8AEA-200D8F70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C8238A-EA94-4A3F-9421-5F40877ED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333D8-65ED-412E-BE5F-F21DAE3E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7F505E-8399-4E58-9575-A42E273C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1D05A-FDFD-49B0-B405-3D31839F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8EA54C-C313-4CD0-BE6D-F5DD5914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65154E-70DE-4477-9866-D272747C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4FD0E1-76DB-411E-9635-BE2A27B2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D83FA-FF03-4C6E-A26C-D4DF9E91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8D78E0-BB0E-4F61-8919-40826988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43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C801F-33EA-40ED-AD09-7E6E564E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7BED9-2081-4E4F-9B89-72B7C756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273699-F732-4A08-B3E6-DEE9379D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C6295-6857-4E24-B8D0-884F453F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1CEAC9-4616-424A-9149-F00FF839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5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1EDFE-70B4-43EA-A3DE-4AC541AF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8470C6-1A77-48B8-800E-626DF214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2C63F-0493-4B6A-9833-970A0434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76809-4EC8-4313-9BD1-2666F5F9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F140B0-D0D9-4BA7-BB1D-F0E9123B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66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0CD9F-A554-4979-8F30-E1012E7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BB332-AF18-4616-8A08-0532B8AB8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4BA9DC-1A55-4F74-9620-0C8A905A4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19F483-52A5-46FA-8A10-07598347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6E651-5E90-4288-A4FB-8212A619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B9DB00-998C-422D-91EB-E0B8924B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82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6ADB7-1B96-498B-9B7B-E8A7B139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353462-79DC-4F94-96B7-1FC4AA92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D662BF-816F-4CB6-A1F1-671256B8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7DBD6D-75E6-44B7-BFB8-8C1EEC23B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448FD4-D7E9-46D7-8709-9F028642A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B9DA43-11D6-4478-A906-5C8432F6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1D401B-7A32-44C3-A77E-5E000209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A4CC93-CF42-45B8-898F-121ADC1A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2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11B3-6598-4E78-B0A5-6086CD6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C9FBBB-ED3A-4F2F-B9A0-F6FD343B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174E06-0F6E-45C6-B14A-1DF441DB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32E269-255F-4F3A-845C-DC8D1DF3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2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03A2D0-1FFE-4016-B1CF-99AE9977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8D8093-034E-45D5-B0DD-C8030FDA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565E95-92F5-433C-B08C-93C403BF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7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5544-1816-4BA3-BD6C-C220A05C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A7100-33CF-4137-9B52-E171443D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EAEB7-481F-4E51-AE65-F30D012FD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C23B27-30DF-426A-B3AD-34D64924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0B59F5-1765-46E9-992A-1BF4110C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69281E-8ADB-486E-9E8A-CC6298C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5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AED98-8746-4F2D-8820-253F1D46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8171AB-748C-45E2-87CC-645C68067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F5E91-8D87-4D15-B481-2C6CBF0A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D1D328-513C-4D0F-9E38-8A67CCCA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403332-20AA-4D2C-BFEB-6B98D4FF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E41E28-5495-4F86-BF92-1E9F3FD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A0A0F2-7C24-4E85-AE76-D5C182C4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E7190-4B90-4455-BEBE-2D371D64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E9153-50BD-46EA-A330-8B5083D97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C220-1BD6-4E06-9932-C909802DC5C6}" type="datetimeFigureOut">
              <a:rPr lang="fr-FR" smtClean="0"/>
              <a:t>04/01/2023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83597E-2491-43CA-9957-08326AD9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74DC1A-A82F-430E-A312-8F7AB194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BDB79-A633-4221-ADAC-DCC186AF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8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png"/><Relationship Id="rId10" Type="http://schemas.openxmlformats.org/officeDocument/2006/relationships/image" Target="../media/image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F192C1EE-94D7-4B49-9E75-F043F77ED232}"/>
              </a:ext>
            </a:extLst>
          </p:cNvPr>
          <p:cNvCxnSpPr>
            <a:cxnSpLocks/>
          </p:cNvCxnSpPr>
          <p:nvPr/>
        </p:nvCxnSpPr>
        <p:spPr>
          <a:xfrm>
            <a:off x="8338319" y="3406421"/>
            <a:ext cx="0" cy="127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Diagramme 51">
            <a:extLst>
              <a:ext uri="{FF2B5EF4-FFF2-40B4-BE49-F238E27FC236}">
                <a16:creationId xmlns:a16="http://schemas.microsoft.com/office/drawing/2014/main" id="{80B2DF17-9B38-4866-9A23-58CF41BB0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060131"/>
              </p:ext>
            </p:extLst>
          </p:nvPr>
        </p:nvGraphicFramePr>
        <p:xfrm>
          <a:off x="742117" y="2107689"/>
          <a:ext cx="12021169" cy="113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" name="ZoneTexte 11">
            <a:extLst>
              <a:ext uri="{FF2B5EF4-FFF2-40B4-BE49-F238E27FC236}">
                <a16:creationId xmlns:a16="http://schemas.microsoft.com/office/drawing/2014/main" id="{EAF28F95-208F-4E79-9B93-9A7F5A6A9137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que je peux vous apporter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07311AC-47FA-488A-98C7-C73DB3598E3D}"/>
              </a:ext>
            </a:extLst>
          </p:cNvPr>
          <p:cNvGrpSpPr/>
          <p:nvPr/>
        </p:nvGrpSpPr>
        <p:grpSpPr>
          <a:xfrm>
            <a:off x="1129324" y="1486530"/>
            <a:ext cx="1008112" cy="560068"/>
            <a:chOff x="288096" y="2457464"/>
            <a:chExt cx="1008112" cy="560068"/>
          </a:xfrm>
        </p:grpSpPr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17603640-1BDC-4BAB-BE1D-9A1CA60E4E5C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FF68339-2B18-4584-B373-B4B40C339F0E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2007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21325CF-7C84-4A62-9B80-B3DA3D74C7B7}"/>
              </a:ext>
            </a:extLst>
          </p:cNvPr>
          <p:cNvGrpSpPr/>
          <p:nvPr/>
        </p:nvGrpSpPr>
        <p:grpSpPr>
          <a:xfrm>
            <a:off x="2637243" y="1486530"/>
            <a:ext cx="1008112" cy="560068"/>
            <a:chOff x="288096" y="2457464"/>
            <a:chExt cx="1008112" cy="560068"/>
          </a:xfrm>
        </p:grpSpPr>
        <p:sp>
          <p:nvSpPr>
            <p:cNvPr id="63" name="Triangle isocèle 62">
              <a:extLst>
                <a:ext uri="{FF2B5EF4-FFF2-40B4-BE49-F238E27FC236}">
                  <a16:creationId xmlns:a16="http://schemas.microsoft.com/office/drawing/2014/main" id="{E1AD7C36-304B-408F-83ED-D7541680C864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DFB1F93-9928-4B1A-B162-2DED89FAC633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2008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8DAB535E-9141-4189-B67A-131A0920305C}"/>
              </a:ext>
            </a:extLst>
          </p:cNvPr>
          <p:cNvGrpSpPr/>
          <p:nvPr/>
        </p:nvGrpSpPr>
        <p:grpSpPr>
          <a:xfrm>
            <a:off x="3933694" y="1495401"/>
            <a:ext cx="1008112" cy="560068"/>
            <a:chOff x="288096" y="2457464"/>
            <a:chExt cx="1008112" cy="560068"/>
          </a:xfrm>
        </p:grpSpPr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C68B5398-D063-4502-BF28-53E063772430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BCE66CD5-2F3D-469C-8DDC-637299FE9DFC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2012</a:t>
              </a:r>
            </a:p>
          </p:txBody>
        </p: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46331515-7DC9-4902-AE45-EEC1DB0794B4}"/>
              </a:ext>
            </a:extLst>
          </p:cNvPr>
          <p:cNvSpPr txBox="1"/>
          <p:nvPr/>
        </p:nvSpPr>
        <p:spPr>
          <a:xfrm>
            <a:off x="5871868" y="4701312"/>
            <a:ext cx="1440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Ingénieur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monitoring performance avion/moteurs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croisière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EA8DE750-1FC0-43C5-9A49-7541D0D5C59C}"/>
              </a:ext>
            </a:extLst>
          </p:cNvPr>
          <p:cNvCxnSpPr>
            <a:cxnSpLocks/>
          </p:cNvCxnSpPr>
          <p:nvPr/>
        </p:nvCxnSpPr>
        <p:spPr>
          <a:xfrm>
            <a:off x="6064936" y="3978003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Sous-titre 8">
            <a:extLst>
              <a:ext uri="{FF2B5EF4-FFF2-40B4-BE49-F238E27FC236}">
                <a16:creationId xmlns:a16="http://schemas.microsoft.com/office/drawing/2014/main" id="{06E773F6-9F6B-4095-B2BB-35C1918E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2137AB44-6568-4684-8508-4DA9093694D5}"/>
              </a:ext>
            </a:extLst>
          </p:cNvPr>
          <p:cNvGrpSpPr/>
          <p:nvPr/>
        </p:nvGrpSpPr>
        <p:grpSpPr>
          <a:xfrm>
            <a:off x="560354" y="3428990"/>
            <a:ext cx="1040479" cy="2041763"/>
            <a:chOff x="611560" y="4076074"/>
            <a:chExt cx="1440160" cy="2041763"/>
          </a:xfrm>
        </p:grpSpPr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39EE1AA3-33AA-429A-90D8-310E8E4A62DA}"/>
                </a:ext>
              </a:extLst>
            </p:cNvPr>
            <p:cNvSpPr txBox="1"/>
            <p:nvPr/>
          </p:nvSpPr>
          <p:spPr>
            <a:xfrm>
              <a:off x="611560" y="5348396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Master</a:t>
              </a: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Modélisation Numérique en Mécanique</a:t>
              </a:r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97FBB012-6776-4D15-8CA8-FEE1139A973D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4076074"/>
              <a:ext cx="0" cy="127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1AF4B0-9150-8510-C6FA-E6161162FA96}"/>
              </a:ext>
            </a:extLst>
          </p:cNvPr>
          <p:cNvGrpSpPr/>
          <p:nvPr/>
        </p:nvGrpSpPr>
        <p:grpSpPr>
          <a:xfrm>
            <a:off x="3094156" y="3322582"/>
            <a:ext cx="1440160" cy="2486726"/>
            <a:chOff x="2841822" y="3322582"/>
            <a:chExt cx="1440160" cy="2486726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000FAA6B-B90E-42D5-9899-1ACB278F86D4}"/>
                </a:ext>
              </a:extLst>
            </p:cNvPr>
            <p:cNvGrpSpPr/>
            <p:nvPr/>
          </p:nvGrpSpPr>
          <p:grpSpPr>
            <a:xfrm>
              <a:off x="2841822" y="3428990"/>
              <a:ext cx="1440160" cy="2380318"/>
              <a:chOff x="611560" y="4076074"/>
              <a:chExt cx="1440160" cy="2380318"/>
            </a:xfrm>
          </p:grpSpPr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EA95D873-DE8A-4ECE-BCE5-2A36E499556A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Pilote aérodynamique interne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&amp; </a:t>
                </a:r>
              </a:p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performance moteur essence</a:t>
                </a:r>
              </a:p>
            </p:txBody>
          </p: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71382B2C-F173-4B6E-904A-65C986A7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2">
              <a:extLst>
                <a:ext uri="{FF2B5EF4-FFF2-40B4-BE49-F238E27FC236}">
                  <a16:creationId xmlns:a16="http://schemas.microsoft.com/office/drawing/2014/main" id="{427EBA5A-572D-453C-A775-CA75E1489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967" y="3322582"/>
              <a:ext cx="96494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4" name="Picture 4">
            <a:extLst>
              <a:ext uri="{FF2B5EF4-FFF2-40B4-BE49-F238E27FC236}">
                <a16:creationId xmlns:a16="http://schemas.microsoft.com/office/drawing/2014/main" id="{6282613E-D152-42FF-9CB9-1F425184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32" y="3322582"/>
            <a:ext cx="1080000" cy="720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9F8EBAC-550F-C5F3-F5B6-FB72AEFE6583}"/>
              </a:ext>
            </a:extLst>
          </p:cNvPr>
          <p:cNvGrpSpPr/>
          <p:nvPr/>
        </p:nvGrpSpPr>
        <p:grpSpPr>
          <a:xfrm>
            <a:off x="1480155" y="3322582"/>
            <a:ext cx="1440160" cy="2486726"/>
            <a:chOff x="1210572" y="3322582"/>
            <a:chExt cx="1440160" cy="2486726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028512F0-769C-4917-87D5-F126277389B7}"/>
                </a:ext>
              </a:extLst>
            </p:cNvPr>
            <p:cNvGrpSpPr/>
            <p:nvPr/>
          </p:nvGrpSpPr>
          <p:grpSpPr>
            <a:xfrm>
              <a:off x="1210572" y="3428990"/>
              <a:ext cx="1440160" cy="2380318"/>
              <a:chOff x="611560" y="4076074"/>
              <a:chExt cx="1440160" cy="2380318"/>
            </a:xfrm>
          </p:grpSpPr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2FB66515-0DA5-4CBF-857A-DBA523FC00C9}"/>
                  </a:ext>
                </a:extLst>
              </p:cNvPr>
              <p:cNvSpPr txBox="1"/>
              <p:nvPr/>
            </p:nvSpPr>
            <p:spPr>
              <a:xfrm>
                <a:off x="611560" y="5348396"/>
                <a:ext cx="14401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Comic Sans MS" panose="030F0702030302020204" pitchFamily="66" charset="0"/>
                  </a:rPr>
                  <a:t>Ingénieur développement méthodes de calcul pour la résolution des équations de Navier-Stokes</a:t>
                </a:r>
              </a:p>
            </p:txBody>
          </p: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1D57788-CAAB-42E3-AB08-D81A9032C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640" y="4076074"/>
                <a:ext cx="0" cy="1272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8">
              <a:extLst>
                <a:ext uri="{FF2B5EF4-FFF2-40B4-BE49-F238E27FC236}">
                  <a16:creationId xmlns:a16="http://schemas.microsoft.com/office/drawing/2014/main" id="{294524B2-36CC-475A-97B1-E7AFF036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03" t="-1" r="20678" b="3383"/>
            <a:stretch/>
          </p:blipFill>
          <p:spPr bwMode="auto">
            <a:xfrm>
              <a:off x="1430879" y="3322582"/>
              <a:ext cx="100967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2D58DD8-EA7D-4575-9DF3-6A046E40B069}"/>
              </a:ext>
            </a:extLst>
          </p:cNvPr>
          <p:cNvGrpSpPr/>
          <p:nvPr/>
        </p:nvGrpSpPr>
        <p:grpSpPr>
          <a:xfrm>
            <a:off x="6885607" y="1486530"/>
            <a:ext cx="1008112" cy="560068"/>
            <a:chOff x="288096" y="2457464"/>
            <a:chExt cx="1008112" cy="560068"/>
          </a:xfrm>
        </p:grpSpPr>
        <p:sp>
          <p:nvSpPr>
            <p:cNvPr id="101" name="Triangle isocèle 100">
              <a:extLst>
                <a:ext uri="{FF2B5EF4-FFF2-40B4-BE49-F238E27FC236}">
                  <a16:creationId xmlns:a16="http://schemas.microsoft.com/office/drawing/2014/main" id="{A05F6419-77A6-4695-8FB9-D18FB53BD3CD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FF7F2B4F-5C46-44F1-A5CF-921E8A8CB420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2021</a:t>
              </a:r>
            </a:p>
          </p:txBody>
        </p:sp>
      </p:grpSp>
      <p:sp>
        <p:nvSpPr>
          <p:cNvPr id="103" name="ZoneTexte 9">
            <a:extLst>
              <a:ext uri="{FF2B5EF4-FFF2-40B4-BE49-F238E27FC236}">
                <a16:creationId xmlns:a16="http://schemas.microsoft.com/office/drawing/2014/main" id="{6B86E530-4777-45DA-B317-792B84479414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Lucida Sans Unicode" pitchFamily="34" charset="0"/>
                <a:cs typeface="Lucida Sans Unicode" pitchFamily="34" charset="0"/>
              </a:rPr>
              <a:t>Mon parcours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66741536-F1CD-4310-829A-8EB1D3503C96}"/>
              </a:ext>
            </a:extLst>
          </p:cNvPr>
          <p:cNvSpPr txBox="1"/>
          <p:nvPr/>
        </p:nvSpPr>
        <p:spPr>
          <a:xfrm>
            <a:off x="4825432" y="4701312"/>
            <a:ext cx="1440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Ingénieur aérothermie turboréacteur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&amp; 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performance moteur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A3A841-0BC7-418F-ADE0-53E701A0ED23}"/>
              </a:ext>
            </a:extLst>
          </p:cNvPr>
          <p:cNvGrpSpPr>
            <a:grpSpLocks noChangeAspect="1"/>
          </p:cNvGrpSpPr>
          <p:nvPr/>
        </p:nvGrpSpPr>
        <p:grpSpPr>
          <a:xfrm>
            <a:off x="11417272" y="5580313"/>
            <a:ext cx="709630" cy="720000"/>
            <a:chOff x="10957599" y="4781721"/>
            <a:chExt cx="1186775" cy="1204121"/>
          </a:xfrm>
        </p:grpSpPr>
        <p:pic>
          <p:nvPicPr>
            <p:cNvPr id="1026" name="Picture 2" descr="carte-vierge-france – Gourmandises à Volon'Thé">
              <a:extLst>
                <a:ext uri="{FF2B5EF4-FFF2-40B4-BE49-F238E27FC236}">
                  <a16:creationId xmlns:a16="http://schemas.microsoft.com/office/drawing/2014/main" id="{CCB39785-CDC5-4029-A04D-BB84995A0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9" t="7846" r="19423" b="14146"/>
            <a:stretch/>
          </p:blipFill>
          <p:spPr bwMode="auto">
            <a:xfrm>
              <a:off x="10957599" y="4781721"/>
              <a:ext cx="1186775" cy="120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4677086-78BD-456B-9193-D828A050A8EA}"/>
                </a:ext>
              </a:extLst>
            </p:cNvPr>
            <p:cNvSpPr/>
            <p:nvPr/>
          </p:nvSpPr>
          <p:spPr>
            <a:xfrm>
              <a:off x="11248255" y="5410687"/>
              <a:ext cx="142267" cy="13089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7DA51914-1D9B-4662-BA38-04CD21BBDB14}"/>
                </a:ext>
              </a:extLst>
            </p:cNvPr>
            <p:cNvSpPr/>
            <p:nvPr/>
          </p:nvSpPr>
          <p:spPr>
            <a:xfrm>
              <a:off x="11823445" y="5517250"/>
              <a:ext cx="142267" cy="130891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FC2383AE-6AD4-46CD-9AEB-C6BE40B508C4}"/>
                </a:ext>
              </a:extLst>
            </p:cNvPr>
            <p:cNvSpPr/>
            <p:nvPr/>
          </p:nvSpPr>
          <p:spPr>
            <a:xfrm>
              <a:off x="11550986" y="5070519"/>
              <a:ext cx="142267" cy="13089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A0F0348-F54C-47E2-AAC7-E321F0CCB4D9}"/>
                </a:ext>
              </a:extLst>
            </p:cNvPr>
            <p:cNvSpPr/>
            <p:nvPr/>
          </p:nvSpPr>
          <p:spPr>
            <a:xfrm>
              <a:off x="11385336" y="5764930"/>
              <a:ext cx="142267" cy="13089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6CD689E1-E5D9-4A9A-A9DB-7972F793EB03}"/>
                </a:ext>
              </a:extLst>
            </p:cNvPr>
            <p:cNvSpPr/>
            <p:nvPr/>
          </p:nvSpPr>
          <p:spPr>
            <a:xfrm>
              <a:off x="11513799" y="5764930"/>
              <a:ext cx="142267" cy="13089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856218C6-E5A5-41AA-85BB-2332A2C0C17C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5D63BBAE-B281-4847-9B0C-D26B554B5FAE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030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830E9920-D938-4CE7-A0A0-2B07B95BD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F6560B4-170C-4FD1-8347-76B5F03D877D}"/>
              </a:ext>
            </a:extLst>
          </p:cNvPr>
          <p:cNvSpPr/>
          <p:nvPr/>
        </p:nvSpPr>
        <p:spPr>
          <a:xfrm>
            <a:off x="30000" y="1486530"/>
            <a:ext cx="12132000" cy="4817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11">
            <a:extLst>
              <a:ext uri="{FF2B5EF4-FFF2-40B4-BE49-F238E27FC236}">
                <a16:creationId xmlns:a16="http://schemas.microsoft.com/office/drawing/2014/main" id="{2BFCD5D3-A29F-47C9-95A4-B059A99F52CD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qui me passionne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1A7B3251-0BD7-4D23-9EFE-2846262E500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8307" r="6688" b="5376"/>
          <a:stretch/>
        </p:blipFill>
        <p:spPr>
          <a:xfrm>
            <a:off x="7789898" y="3290896"/>
            <a:ext cx="1101025" cy="813600"/>
          </a:xfrm>
          <a:prstGeom prst="rect">
            <a:avLst/>
          </a:prstGeom>
        </p:spPr>
      </p:pic>
      <p:sp>
        <p:nvSpPr>
          <p:cNvPr id="105" name="ZoneTexte 104">
            <a:extLst>
              <a:ext uri="{FF2B5EF4-FFF2-40B4-BE49-F238E27FC236}">
                <a16:creationId xmlns:a16="http://schemas.microsoft.com/office/drawing/2014/main" id="{406C34FE-C950-4D40-AFD4-C60E6D759E18}"/>
              </a:ext>
            </a:extLst>
          </p:cNvPr>
          <p:cNvSpPr txBox="1"/>
          <p:nvPr/>
        </p:nvSpPr>
        <p:spPr>
          <a:xfrm>
            <a:off x="6881695" y="4698003"/>
            <a:ext cx="2914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Comic Sans MS" panose="030F0702030302020204" pitchFamily="66" charset="0"/>
              </a:rPr>
              <a:t>Algèbre / Python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Requêtes SQL</a:t>
            </a:r>
          </a:p>
          <a:p>
            <a:pPr algn="ctr"/>
            <a:endParaRPr lang="fr-FR" sz="300" dirty="0">
              <a:latin typeface="Comic Sans MS" panose="030F0702030302020204" pitchFamily="66" charset="0"/>
            </a:endParaRP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ACP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Statistique descriptive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Tests statistiques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Clustering</a:t>
            </a:r>
          </a:p>
          <a:p>
            <a:pPr algn="ctr"/>
            <a:r>
              <a:rPr lang="fr-FR" sz="1100" dirty="0">
                <a:latin typeface="Comic Sans MS" panose="030F0702030302020204" pitchFamily="66" charset="0"/>
              </a:rPr>
              <a:t>...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4991BD9-826E-6933-F157-9D71F78E53C1}"/>
              </a:ext>
            </a:extLst>
          </p:cNvPr>
          <p:cNvSpPr/>
          <p:nvPr/>
        </p:nvSpPr>
        <p:spPr>
          <a:xfrm>
            <a:off x="11706329" y="6127370"/>
            <a:ext cx="85068" cy="78266"/>
          </a:xfrm>
          <a:prstGeom prst="ellipse">
            <a:avLst/>
          </a:prstGeom>
          <a:solidFill>
            <a:srgbClr val="B808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0DB725-B0A4-156E-D87D-6184CD9E14BF}"/>
              </a:ext>
            </a:extLst>
          </p:cNvPr>
          <p:cNvGrpSpPr/>
          <p:nvPr/>
        </p:nvGrpSpPr>
        <p:grpSpPr>
          <a:xfrm>
            <a:off x="9690975" y="3428990"/>
            <a:ext cx="1440160" cy="2041763"/>
            <a:chOff x="611560" y="4076074"/>
            <a:chExt cx="1440160" cy="204176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51DA4B-9BC4-560C-604F-A3C90ED1D695}"/>
                </a:ext>
              </a:extLst>
            </p:cNvPr>
            <p:cNvSpPr txBox="1"/>
            <p:nvPr/>
          </p:nvSpPr>
          <p:spPr>
            <a:xfrm>
              <a:off x="611560" y="5348396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Business Analyst</a:t>
              </a:r>
            </a:p>
            <a:p>
              <a:pPr algn="ctr"/>
              <a:endParaRPr lang="fr-FR" sz="1100" dirty="0">
                <a:latin typeface="Comic Sans MS" panose="030F0702030302020204" pitchFamily="66" charset="0"/>
              </a:endParaRPr>
            </a:p>
            <a:p>
              <a:pPr algn="ctr"/>
              <a:r>
                <a:rPr lang="fr-FR" sz="1100" dirty="0">
                  <a:latin typeface="Comic Sans MS" panose="030F0702030302020204" pitchFamily="66" charset="0"/>
                </a:rPr>
                <a:t>Business Project Leader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C91E3C27-D790-B1E9-D991-F4B5428BA559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4076074"/>
              <a:ext cx="0" cy="127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D1B5CBB4-1C25-DCC5-6DE8-5ED61A50B6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" t="5591" b="10269"/>
          <a:stretch/>
        </p:blipFill>
        <p:spPr>
          <a:xfrm>
            <a:off x="10495035" y="3322582"/>
            <a:ext cx="1020117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BA76A8-2A03-51BC-3F66-46B1AA9850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23472" r="29976" b="23863"/>
          <a:stretch/>
        </p:blipFill>
        <p:spPr>
          <a:xfrm>
            <a:off x="9921624" y="3322582"/>
            <a:ext cx="559984" cy="72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87A78B-41BB-3F49-E045-3C353AA4B4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1" y="3318921"/>
            <a:ext cx="720000" cy="72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317509F-9E6B-8C38-15B9-BD070FA17233}"/>
              </a:ext>
            </a:extLst>
          </p:cNvPr>
          <p:cNvGrpSpPr/>
          <p:nvPr/>
        </p:nvGrpSpPr>
        <p:grpSpPr>
          <a:xfrm>
            <a:off x="8579838" y="1492048"/>
            <a:ext cx="1008112" cy="549033"/>
            <a:chOff x="288096" y="2457464"/>
            <a:chExt cx="1008112" cy="560068"/>
          </a:xfrm>
        </p:grpSpPr>
        <p:sp>
          <p:nvSpPr>
            <p:cNvPr id="19" name="Triangle isocèle 18">
              <a:extLst>
                <a:ext uri="{FF2B5EF4-FFF2-40B4-BE49-F238E27FC236}">
                  <a16:creationId xmlns:a16="http://schemas.microsoft.com/office/drawing/2014/main" id="{8515D700-7F8E-A9AD-13AF-239818FBAB46}"/>
                </a:ext>
              </a:extLst>
            </p:cNvPr>
            <p:cNvSpPr/>
            <p:nvPr/>
          </p:nvSpPr>
          <p:spPr>
            <a:xfrm rot="10800000">
              <a:off x="683568" y="2801508"/>
              <a:ext cx="216024" cy="216024"/>
            </a:xfrm>
            <a:prstGeom prst="triangl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7030A0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A98DC85-F641-9ED1-E765-53FA571FFBF4}"/>
                </a:ext>
              </a:extLst>
            </p:cNvPr>
            <p:cNvSpPr txBox="1"/>
            <p:nvPr/>
          </p:nvSpPr>
          <p:spPr>
            <a:xfrm>
              <a:off x="288096" y="2457464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dirty="0">
                  <a:solidFill>
                    <a:srgbClr val="7030A0"/>
                  </a:solidFill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2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1A92B10-B58E-4A8E-AA2F-D636E33F5C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657852"/>
              </p:ext>
            </p:extLst>
          </p:nvPr>
        </p:nvGraphicFramePr>
        <p:xfrm>
          <a:off x="-1287975" y="1786825"/>
          <a:ext cx="6306600" cy="420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AA344F3B-C60B-4380-BF04-F6C7B525C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1519019"/>
            <a:ext cx="2743200" cy="1536192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7B6BAB57-92FF-48EA-8B36-F3077A722EC9}"/>
              </a:ext>
            </a:extLst>
          </p:cNvPr>
          <p:cNvSpPr txBox="1"/>
          <p:nvPr/>
        </p:nvSpPr>
        <p:spPr>
          <a:xfrm>
            <a:off x="4529138" y="1778142"/>
            <a:ext cx="391477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L’ingénierie des transports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automobile, aéronautique</a:t>
            </a:r>
          </a:p>
          <a:p>
            <a:pPr algn="just"/>
            <a:endParaRPr lang="fr-FR" sz="2000" b="1" i="0" u="sng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i="0" u="sng" dirty="0">
                <a:effectLst/>
                <a:latin typeface="+mj-lt"/>
              </a:rPr>
              <a:t>Le monde du vivant</a:t>
            </a:r>
            <a:r>
              <a:rPr lang="fr-FR" sz="2000" b="1" i="0" dirty="0">
                <a:effectLst/>
                <a:latin typeface="+mj-lt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les spécificités animales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écosystèmes</a:t>
            </a:r>
            <a:endParaRPr lang="fr-FR" i="0" dirty="0">
              <a:effectLst/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les éléments naturels</a:t>
            </a:r>
          </a:p>
          <a:p>
            <a:pPr algn="just"/>
            <a:endParaRPr lang="fr-FR" sz="18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La simulation numérique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son apport /plus-value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la complexité des phénomènes retranscrits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 «pouvoir» de la donnée</a:t>
            </a:r>
          </a:p>
          <a:p>
            <a:pPr lvl="1" algn="just"/>
            <a:endParaRPr lang="fr-FR" i="0" dirty="0"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fr-FR" sz="2000" b="1" u="sng" dirty="0">
                <a:latin typeface="+mj-lt"/>
              </a:rPr>
              <a:t>Les sports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rugby, football</a:t>
            </a:r>
            <a:endParaRPr lang="fr-FR" sz="1800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99F361F-7926-433F-BB06-767E449CD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4895357"/>
            <a:ext cx="2743200" cy="17877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43F138-B192-434B-AF5B-B82F46D38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162986"/>
            <a:ext cx="2743200" cy="1607344"/>
          </a:xfrm>
          <a:prstGeom prst="rect">
            <a:avLst/>
          </a:prstGeom>
        </p:spPr>
      </p:pic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1">
            <a:extLst>
              <a:ext uri="{FF2B5EF4-FFF2-40B4-BE49-F238E27FC236}">
                <a16:creationId xmlns:a16="http://schemas.microsoft.com/office/drawing/2014/main" id="{9595EB3A-E493-442F-85A1-BFCC031ABC31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qui me passionne</a:t>
            </a:r>
          </a:p>
        </p:txBody>
      </p:sp>
      <p:sp>
        <p:nvSpPr>
          <p:cNvPr id="13" name="Sous-titre 8">
            <a:extLst>
              <a:ext uri="{FF2B5EF4-FFF2-40B4-BE49-F238E27FC236}">
                <a16:creationId xmlns:a16="http://schemas.microsoft.com/office/drawing/2014/main" id="{E39A21E3-B592-4BA8-B42D-B0242214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69D0DB0-35E5-4136-93B5-71585F5CF262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EFFC0BA-C247-4D5F-A1D4-B973BC465577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6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4B72A69D-9DA6-4E1C-B6D3-AD78099E1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143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ZoneTexte 11">
            <a:extLst>
              <a:ext uri="{FF2B5EF4-FFF2-40B4-BE49-F238E27FC236}">
                <a16:creationId xmlns:a16="http://schemas.microsoft.com/office/drawing/2014/main" id="{DFFB3BCB-D3D1-4E6B-8992-DB0CD9386B1E}"/>
              </a:ext>
            </a:extLst>
          </p:cNvPr>
          <p:cNvSpPr txBox="1"/>
          <p:nvPr/>
        </p:nvSpPr>
        <p:spPr>
          <a:xfrm>
            <a:off x="9195804" y="-8546"/>
            <a:ext cx="1497600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Ce que je peux vous apporter</a:t>
            </a:r>
          </a:p>
        </p:txBody>
      </p:sp>
      <p:sp>
        <p:nvSpPr>
          <p:cNvPr id="85" name="ZoneTexte 9">
            <a:extLst>
              <a:ext uri="{FF2B5EF4-FFF2-40B4-BE49-F238E27FC236}">
                <a16:creationId xmlns:a16="http://schemas.microsoft.com/office/drawing/2014/main" id="{4003AC2C-731D-4087-A6C0-EBDFB2FABD25}"/>
              </a:ext>
            </a:extLst>
          </p:cNvPr>
          <p:cNvSpPr txBox="1"/>
          <p:nvPr/>
        </p:nvSpPr>
        <p:spPr>
          <a:xfrm>
            <a:off x="1497600" y="0"/>
            <a:ext cx="1498596" cy="3231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fr-FR" dirty="0"/>
              <a:t>Mon parcours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A5FEC9-980E-4B5C-88FD-CDD3B5228533}"/>
              </a:ext>
            </a:extLst>
          </p:cNvPr>
          <p:cNvSpPr txBox="1"/>
          <p:nvPr/>
        </p:nvSpPr>
        <p:spPr>
          <a:xfrm>
            <a:off x="2321537" y="2854217"/>
            <a:ext cx="1639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Persévérance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AE87F7B3-544B-4F8D-A2CD-24653895D34B}"/>
              </a:ext>
            </a:extLst>
          </p:cNvPr>
          <p:cNvSpPr/>
          <p:nvPr/>
        </p:nvSpPr>
        <p:spPr>
          <a:xfrm rot="19952857">
            <a:off x="2237158" y="2885097"/>
            <a:ext cx="3318375" cy="3795716"/>
          </a:xfrm>
          <a:prstGeom prst="circularArrow">
            <a:avLst>
              <a:gd name="adj1" fmla="val 1817"/>
              <a:gd name="adj2" fmla="val 527188"/>
              <a:gd name="adj3" fmla="val 20670835"/>
              <a:gd name="adj4" fmla="val 18026457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7E204E-0ED4-47ED-8452-545397E7397C}"/>
              </a:ext>
            </a:extLst>
          </p:cNvPr>
          <p:cNvSpPr txBox="1"/>
          <p:nvPr/>
        </p:nvSpPr>
        <p:spPr>
          <a:xfrm>
            <a:off x="7882676" y="2190219"/>
            <a:ext cx="142974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Dynamisme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3" name="Flèche : en arc 22">
            <a:extLst>
              <a:ext uri="{FF2B5EF4-FFF2-40B4-BE49-F238E27FC236}">
                <a16:creationId xmlns:a16="http://schemas.microsoft.com/office/drawing/2014/main" id="{3E7570F2-6C37-4371-A384-318E6D58C3E1}"/>
              </a:ext>
            </a:extLst>
          </p:cNvPr>
          <p:cNvSpPr/>
          <p:nvPr/>
        </p:nvSpPr>
        <p:spPr>
          <a:xfrm rot="21172643">
            <a:off x="2397316" y="2297106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88DCB91-0538-4534-88FA-550C456E13EE}"/>
              </a:ext>
            </a:extLst>
          </p:cNvPr>
          <p:cNvSpPr txBox="1"/>
          <p:nvPr/>
        </p:nvSpPr>
        <p:spPr>
          <a:xfrm>
            <a:off x="5199070" y="1767611"/>
            <a:ext cx="1816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A</a:t>
            </a:r>
            <a:r>
              <a:rPr lang="fr-FR" sz="2000" b="1" i="0" u="sng" dirty="0">
                <a:solidFill>
                  <a:schemeClr val="tx1"/>
                </a:solidFill>
                <a:effectLst/>
                <a:latin typeface="+mj-lt"/>
              </a:rPr>
              <a:t>daptabilité professionnelle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134D530-CBF8-41E9-A9CE-22A14EC545FB}"/>
              </a:ext>
            </a:extLst>
          </p:cNvPr>
          <p:cNvSpPr/>
          <p:nvPr/>
        </p:nvSpPr>
        <p:spPr>
          <a:xfrm rot="5400000">
            <a:off x="5466585" y="3009239"/>
            <a:ext cx="1260000" cy="277843"/>
          </a:xfrm>
          <a:prstGeom prst="rightArrow">
            <a:avLst>
              <a:gd name="adj1" fmla="val 20996"/>
              <a:gd name="adj2" fmla="val 79005"/>
            </a:avLst>
          </a:prstGeom>
          <a:solidFill>
            <a:schemeClr val="bg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A11BBE-0263-4959-BE95-2FA68F209F2D}"/>
              </a:ext>
            </a:extLst>
          </p:cNvPr>
          <p:cNvSpPr txBox="1"/>
          <p:nvPr/>
        </p:nvSpPr>
        <p:spPr>
          <a:xfrm>
            <a:off x="3077418" y="2053583"/>
            <a:ext cx="1133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0" u="sng" dirty="0">
                <a:effectLst/>
                <a:latin typeface="+mj-lt"/>
              </a:rPr>
              <a:t>Esprit d’équipe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8" name="Flèche : en arc 27">
            <a:extLst>
              <a:ext uri="{FF2B5EF4-FFF2-40B4-BE49-F238E27FC236}">
                <a16:creationId xmlns:a16="http://schemas.microsoft.com/office/drawing/2014/main" id="{8D0F5276-9A5F-4059-99E6-EC2FF7D75A9D}"/>
              </a:ext>
            </a:extLst>
          </p:cNvPr>
          <p:cNvSpPr/>
          <p:nvPr/>
        </p:nvSpPr>
        <p:spPr>
          <a:xfrm rot="359626">
            <a:off x="4399246" y="2054354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6992781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adre 29">
            <a:extLst>
              <a:ext uri="{FF2B5EF4-FFF2-40B4-BE49-F238E27FC236}">
                <a16:creationId xmlns:a16="http://schemas.microsoft.com/office/drawing/2014/main" id="{91C1F23C-41C4-4ACC-B076-328109F76427}"/>
              </a:ext>
            </a:extLst>
          </p:cNvPr>
          <p:cNvSpPr/>
          <p:nvPr/>
        </p:nvSpPr>
        <p:spPr>
          <a:xfrm>
            <a:off x="10272914" y="2474799"/>
            <a:ext cx="1842886" cy="1908402"/>
          </a:xfrm>
          <a:prstGeom prst="frame">
            <a:avLst>
              <a:gd name="adj1" fmla="val 879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i="1" dirty="0">
                <a:solidFill>
                  <a:schemeClr val="tx1"/>
                </a:solidFill>
                <a:effectLst/>
                <a:latin typeface="+mj-lt"/>
              </a:rPr>
              <a:t>Mais ce qui me caractérise le plus c’est ...</a:t>
            </a:r>
          </a:p>
          <a:p>
            <a:pPr algn="ctr"/>
            <a:endParaRPr lang="fr-FR" sz="500" b="1" u="sng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fr-FR" sz="2000" b="1" i="0" u="sng" dirty="0">
                <a:solidFill>
                  <a:schemeClr val="tx1"/>
                </a:solidFill>
                <a:effectLst/>
                <a:latin typeface="+mj-lt"/>
              </a:rPr>
              <a:t>Ma motivation</a:t>
            </a:r>
            <a:endParaRPr lang="fr-FR" sz="1500" b="1" i="0" u="sng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ZoneTexte 11">
            <a:extLst>
              <a:ext uri="{FF2B5EF4-FFF2-40B4-BE49-F238E27FC236}">
                <a16:creationId xmlns:a16="http://schemas.microsoft.com/office/drawing/2014/main" id="{C35F16B0-CFCF-4DFF-BCE2-DAB81944EBD5}"/>
              </a:ext>
            </a:extLst>
          </p:cNvPr>
          <p:cNvSpPr txBox="1"/>
          <p:nvPr/>
        </p:nvSpPr>
        <p:spPr>
          <a:xfrm>
            <a:off x="5347200" y="0"/>
            <a:ext cx="1497600" cy="5539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Ce qui me passionne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798432-8506-494F-AE57-0B99237BA035}"/>
              </a:ext>
            </a:extLst>
          </p:cNvPr>
          <p:cNvSpPr txBox="1"/>
          <p:nvPr/>
        </p:nvSpPr>
        <p:spPr>
          <a:xfrm>
            <a:off x="8199718" y="2851256"/>
            <a:ext cx="1234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latin typeface="+mj-lt"/>
              </a:rPr>
              <a:t>Flexibilité</a:t>
            </a:r>
            <a:endParaRPr lang="fr-FR" sz="2000" b="1" i="0" dirty="0">
              <a:effectLst/>
              <a:latin typeface="+mj-lt"/>
            </a:endParaRPr>
          </a:p>
        </p:txBody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1A6F01FD-DF7A-4AFD-A202-3D440C2C899C}"/>
              </a:ext>
            </a:extLst>
          </p:cNvPr>
          <p:cNvSpPr/>
          <p:nvPr/>
        </p:nvSpPr>
        <p:spPr>
          <a:xfrm rot="1698244">
            <a:off x="4442375" y="1666802"/>
            <a:ext cx="3318375" cy="3795716"/>
          </a:xfrm>
          <a:prstGeom prst="circularArrow">
            <a:avLst>
              <a:gd name="adj1" fmla="val 1817"/>
              <a:gd name="adj2" fmla="val 612364"/>
              <a:gd name="adj3" fmla="val 20670835"/>
              <a:gd name="adj4" fmla="val 18146698"/>
              <a:gd name="adj5" fmla="val 3470"/>
            </a:avLst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  <a:scene3d>
            <a:camera prst="orthographicFront">
              <a:rot lat="21599992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Sous-titre 8">
            <a:extLst>
              <a:ext uri="{FF2B5EF4-FFF2-40B4-BE49-F238E27FC236}">
                <a16:creationId xmlns:a16="http://schemas.microsoft.com/office/drawing/2014/main" id="{940CD629-98D4-4D40-BC20-1DA9A988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3180" y="737646"/>
            <a:ext cx="5925640" cy="4992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/>
              <a:t>Aïssa MOUACHA : Data Analyst 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4D0FE4-D97D-4BA2-8955-E34C6EEA2898}"/>
              </a:ext>
            </a:extLst>
          </p:cNvPr>
          <p:cNvGrpSpPr/>
          <p:nvPr/>
        </p:nvGrpSpPr>
        <p:grpSpPr>
          <a:xfrm>
            <a:off x="0" y="6304002"/>
            <a:ext cx="6097656" cy="553998"/>
            <a:chOff x="106746" y="6231387"/>
            <a:chExt cx="6097656" cy="553998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E3B690-4430-4938-9E28-BB45D2FEDF46}"/>
                </a:ext>
              </a:extLst>
            </p:cNvPr>
            <p:cNvSpPr txBox="1"/>
            <p:nvPr/>
          </p:nvSpPr>
          <p:spPr>
            <a:xfrm>
              <a:off x="106746" y="6231387"/>
              <a:ext cx="609765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00000"/>
                </a:lnSpc>
                <a:buFont typeface="Wingdings 2" panose="05020102010507070707" pitchFamily="18" charset="2"/>
                <a:buChar char="'"/>
                <a:tabLst/>
              </a:pP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  +33 6 23 40 57 94</a:t>
              </a:r>
            </a:p>
            <a:p>
              <a:pPr algn="just"/>
              <a:r>
                <a:rPr lang="fr-FR" sz="1000" kern="1200" dirty="0">
                  <a:solidFill>
                    <a:schemeClr val="tx1"/>
                  </a:solidFill>
                  <a:effectLst/>
                  <a:latin typeface="Century" panose="02040604050505020304" pitchFamily="18" charset="0"/>
                  <a:sym typeface="Wingdings" panose="05000000000000000000" pitchFamily="2" charset="2"/>
                </a:rPr>
                <a:t>   </a:t>
              </a:r>
              <a:r>
                <a:rPr lang="fr-FR" sz="1000" i="0" noProof="0" dirty="0">
                  <a:solidFill>
                    <a:schemeClr val="tx1"/>
                  </a:solidFill>
                  <a:latin typeface="Century" panose="02040604050505020304" pitchFamily="18" charset="0"/>
                  <a:ea typeface="Times New Roman" charset="0"/>
                  <a:cs typeface="Times New Roman" charset="0"/>
                </a:rPr>
                <a:t>aissa.mouacha@gmail.com</a:t>
              </a:r>
            </a:p>
            <a:p>
              <a:pPr algn="just">
                <a:lnSpc>
                  <a:spcPct val="100000"/>
                </a:lnSpc>
                <a:tabLst/>
              </a:pPr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-apple-system"/>
                </a:rPr>
                <a:t>         </a:t>
              </a:r>
              <a:r>
                <a:rPr lang="fr-FR" sz="10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-apple-system"/>
                </a:rPr>
                <a:t>https://www.linkedin.com/in/aïssa-mouacha-57a11083</a:t>
              </a:r>
              <a:endParaRPr lang="fr-FR" sz="1000" i="0" noProof="0" dirty="0">
                <a:solidFill>
                  <a:schemeClr val="accent5">
                    <a:lumMod val="75000"/>
                  </a:schemeClr>
                </a:solidFill>
                <a:latin typeface="Century" panose="02040604050505020304" pitchFamily="18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25" name="Picture 6" descr="LinkedIn logo : histoire, signification et évolution, symbole">
              <a:extLst>
                <a:ext uri="{FF2B5EF4-FFF2-40B4-BE49-F238E27FC236}">
                  <a16:creationId xmlns:a16="http://schemas.microsoft.com/office/drawing/2014/main" id="{AEAAB8DF-471E-4732-845E-386BFE700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1" t="2264" r="12474" b="4066"/>
            <a:stretch/>
          </p:blipFill>
          <p:spPr bwMode="auto">
            <a:xfrm>
              <a:off x="205650" y="6584796"/>
              <a:ext cx="126042" cy="1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D07FDAD-1C2B-757A-3E45-F24FEE78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870" y="4194964"/>
            <a:ext cx="4007069" cy="1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64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7332</TotalTime>
  <Words>302</Words>
  <Application>Microsoft Office PowerPoint</Application>
  <PresentationFormat>Grand écran</PresentationFormat>
  <Paragraphs>84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Century</vt:lpstr>
      <vt:lpstr>Comic Sans MS</vt:lpstr>
      <vt:lpstr>Lucida Sans Unicode</vt:lpstr>
      <vt:lpstr>Wingdings</vt:lpstr>
      <vt:lpstr>Wingdings 2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125</cp:revision>
  <dcterms:created xsi:type="dcterms:W3CDTF">2021-04-22T11:08:42Z</dcterms:created>
  <dcterms:modified xsi:type="dcterms:W3CDTF">2023-01-04T18:25:11Z</dcterms:modified>
</cp:coreProperties>
</file>